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Arial Black" panose="020B0604020202020204" pitchFamily="34" charset="0"/>
      <p:regular r:id="rId17"/>
      <p:bold r:id="rId18"/>
    </p:embeddedFont>
    <p:embeddedFont>
      <p:font typeface="Calibri" panose="020F0502020204030204" pitchFamily="34" charset="0"/>
      <p:regular r:id="rId19"/>
      <p:bold r:id="rId20"/>
      <p:italic r:id="rId21"/>
      <p:boldItalic r:id="rId22"/>
    </p:embeddedFont>
    <p:embeddedFont>
      <p:font typeface="Rockwell" panose="02060603020205020403" pitchFamily="18"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62"/>
  </p:normalViewPr>
  <p:slideViewPr>
    <p:cSldViewPr snapToGrid="0">
      <p:cViewPr varScale="1">
        <p:scale>
          <a:sx n="145" d="100"/>
          <a:sy n="145" d="100"/>
        </p:scale>
        <p:origin x="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Hello everyone, I’m Hanliang Zhang, I’m glad to introduce our work, crown, blahblah. This is a joint work with Cristina, Yijun and Meng.</a:t>
            </a:r>
            <a:endParaRPr/>
          </a:p>
        </p:txBody>
      </p:sp>
      <p:sp>
        <p:nvSpPr>
          <p:cNvPr id="439" name="Google Shape;4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5a64475472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5a64475472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now look at borrowing.  So Borrowing means taking a reference or say address of some object to do something without acquiring ownership. Since monotonicity rejects non-owning pointer that points to owning pointers, it rejects many borrowings.</a:t>
            </a:r>
            <a:endParaRPr/>
          </a:p>
          <a:p>
            <a:pPr marL="0" lvl="0" indent="0" algn="l" rtl="0">
              <a:spcBef>
                <a:spcPts val="0"/>
              </a:spcBef>
              <a:spcAft>
                <a:spcPts val="0"/>
              </a:spcAft>
              <a:buNone/>
            </a:pPr>
            <a:r>
              <a:rPr lang="en-US"/>
              <a:t>We identify two kinds of borrow. The first kind is a borrow on the function parameter positions, where we can pass the address to a function, and inside that function modifies indirectly through the pointer. The second kind is local borrows, where an address is taken and accessed within a function. </a:t>
            </a:r>
            <a:endParaRPr/>
          </a:p>
          <a:p>
            <a:pPr marL="0" lvl="0" indent="0" algn="l" rtl="0">
              <a:spcBef>
                <a:spcPts val="0"/>
              </a:spcBef>
              <a:spcAft>
                <a:spcPts val="0"/>
              </a:spcAft>
              <a:buNone/>
            </a:pPr>
            <a:r>
              <a:rPr lang="en-US"/>
              <a:t>Based on some empirical studies and observations by some previous work, the previous scenario composes most of the case of borrow. So in practise, we make a special case for the first scenario. For the details of this, we refer to the paper.</a:t>
            </a:r>
            <a:endParaRPr/>
          </a:p>
        </p:txBody>
      </p:sp>
      <p:sp>
        <p:nvSpPr>
          <p:cNvPr id="596" name="Google Shape;596;g25a64475472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 much for the analysis, let’s now take a look at the translation results. The program on the left is an unsafe Rust program, which is an implementation of a singly linked list and its `push` method. The program on the right is the translation results. By utilising ownership information, crown is able to perform re-type properly. </a:t>
            </a:r>
            <a:endParaRPr/>
          </a:p>
          <a:p>
            <a:pPr marL="0" lvl="0" indent="0" algn="l" rtl="0">
              <a:spcBef>
                <a:spcPts val="0"/>
              </a:spcBef>
              <a:spcAft>
                <a:spcPts val="0"/>
              </a:spcAft>
              <a:buNone/>
            </a:pPr>
            <a:endParaRPr/>
          </a:p>
          <a:p>
            <a:pPr marL="0" lvl="0" indent="0" algn="l" rtl="0">
              <a:spcBef>
                <a:spcPts val="0"/>
              </a:spcBef>
              <a:spcAft>
                <a:spcPts val="0"/>
              </a:spcAft>
              <a:buNone/>
            </a:pPr>
            <a:r>
              <a:rPr lang="en-US"/>
              <a:t>Note that we wrap every safe pointers with an Option type, to imitate the nullability of unsafe raw pointers.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field definitions are retyped, and the local variables are retyped to safe pointer types. Also, the uses of those pointers are rewritten as well. Because of the option wrapper, the resulting code is slightly complicated than the original code.</a:t>
            </a:r>
            <a:endParaRPr/>
          </a:p>
        </p:txBody>
      </p:sp>
      <p:sp>
        <p:nvSpPr>
          <p:cNvPr id="607" name="Google Shape;60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00"/>
              <a:buFont typeface="Calibri"/>
              <a:buNone/>
            </a:pPr>
            <a:r>
              <a:rPr lang="en-US"/>
              <a:t>We evaluated our tool over 20 benchmarks, including realworld C projects and some commonly used data structures. To measure the efficacy of our tool, we compute the reduction rate of unsafe mutable non-array pointers and their uses. We also compare our tool with the current STOA which is published in OOPSLA. The evaluation shows a solid improvement. We use bold here to represent better result.</a:t>
            </a:r>
            <a:endParaRPr/>
          </a:p>
          <a:p>
            <a:pPr marL="0" lvl="0" indent="0" algn="l" rtl="0">
              <a:spcBef>
                <a:spcPts val="0"/>
              </a:spcBef>
              <a:spcAft>
                <a:spcPts val="0"/>
              </a:spcAft>
              <a:buClr>
                <a:schemeClr val="dk1"/>
              </a:buClr>
              <a:buSzPts val="900"/>
              <a:buFont typeface="Calibri"/>
              <a:buNone/>
            </a:pPr>
            <a:endParaRPr/>
          </a:p>
          <a:p>
            <a:pPr marL="0" lvl="0" indent="0" algn="l" rtl="0">
              <a:spcBef>
                <a:spcPts val="0"/>
              </a:spcBef>
              <a:spcAft>
                <a:spcPts val="0"/>
              </a:spcAft>
              <a:buClr>
                <a:schemeClr val="dk1"/>
              </a:buClr>
              <a:buSzPts val="900"/>
              <a:buFont typeface="Calibri"/>
              <a:buNone/>
            </a:pPr>
            <a:r>
              <a:rPr lang="en-US"/>
              <a:t>Due to the high complexity of real world code, we were not able to handle certain C constructs like function pointers, unions.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Memory Safety: guaranteed by ownership and lifetime system. In particular, instead of pervasively using raw pointers, Rust encourages the use of safe smart pointers like Box pointers, which owns some memory resources.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start with a simple introduction to the Rust language. Rust is a modern programming language that is focused on performance that is on par with C/C++; it allows programmers to write low level system codes with unsafe regions; it provides high level abstractions mechanisms like the trait system. Most importantly, it ensure memory safety with its ownership and lifetime system.</a:t>
            </a:r>
            <a:endParaRPr/>
          </a:p>
        </p:txBody>
      </p:sp>
      <p:sp>
        <p:nvSpPr>
          <p:cNvPr id="456" name="Google Shape;45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Now we take a glance at the ownership system. It is very simple. We start with an allocated memory resource, and it’s owner, the boy. The uniqueness of ownership is the key property of the ownership system. </a:t>
            </a:r>
            <a:endParaRPr/>
          </a:p>
          <a:p>
            <a:pPr marL="0" lvl="0" indent="0" algn="l" rtl="0">
              <a:spcBef>
                <a:spcPts val="0"/>
              </a:spcBef>
              <a:spcAft>
                <a:spcPts val="0"/>
              </a:spcAft>
              <a:buNone/>
            </a:pPr>
            <a:endParaRPr/>
          </a:p>
          <a:p>
            <a:pPr marL="0" lvl="0" indent="0" algn="l" rtl="0">
              <a:spcBef>
                <a:spcPts val="0"/>
              </a:spcBef>
              <a:spcAft>
                <a:spcPts val="0"/>
              </a:spcAft>
              <a:buNone/>
            </a:pPr>
            <a:r>
              <a:rPr lang="en-US"/>
              <a:t>The crucial property of an ownership system is that the owner has to be unique. This the key to prevent many safety bugs like double free, uAf and data races.</a:t>
            </a:r>
            <a:endParaRPr/>
          </a:p>
          <a:p>
            <a:pPr marL="0" lvl="0" indent="0" algn="l" rtl="0">
              <a:spcBef>
                <a:spcPts val="0"/>
              </a:spcBef>
              <a:spcAft>
                <a:spcPts val="0"/>
              </a:spcAft>
              <a:buNone/>
            </a:pPr>
            <a:endParaRPr/>
          </a:p>
          <a:p>
            <a:pPr marL="0" lvl="0" indent="0" algn="l" rtl="0">
              <a:spcBef>
                <a:spcPts val="0"/>
              </a:spcBef>
              <a:spcAft>
                <a:spcPts val="0"/>
              </a:spcAft>
              <a:buNone/>
            </a:pPr>
            <a:r>
              <a:rPr lang="en-US"/>
              <a:t>Ownership can be transferred as well. Now obviously we’ve seen an frowning face on the left, since he can no longer have access to the memory resource, the uniqueness is guaranteed.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Question: what is borrow:  </a:t>
            </a: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r>
              <a:rPr lang="en-US" sz="1000">
                <a:latin typeface="Arial"/>
                <a:ea typeface="Arial"/>
                <a:cs typeface="Arial"/>
                <a:sym typeface="Arial"/>
              </a:rPr>
              <a:t>Rust uses the concept of borrowing, which refers to creating a reference (marked by an ampersand). A reference allows referring to some value without taking ownership of it. </a:t>
            </a:r>
            <a:endParaRPr/>
          </a:p>
        </p:txBody>
      </p:sp>
      <p:sp>
        <p:nvSpPr>
          <p:cNvPr id="465" name="Google Shape;4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Rust has become popular language. It’s been used by many Big tech companies, and it has become the second official language in linux. Much attention has also been drawn on automatic C to Rust translation. There are syntax based translators C2Rust and Crusts, which turns C pointers into unsafe Rust pointers, which does not have any safety guarantees. Built on top of these base translators, there are translators that generate fixes according to compiler errors, to turn unsafe pointers into safe pointers. In this work, our idea is to devise an static analysis that infers ownership information from the underlying C programs, and we attempt to translate more unsafe pointers into safe pointers.</a:t>
            </a:r>
            <a:endParaRPr/>
          </a:p>
        </p:txBody>
      </p:sp>
      <p:sp>
        <p:nvSpPr>
          <p:cNvPr id="487" name="Google Shape;48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Now we have an overview of the workflow of Crown. We start from some C code and a base translator C2Rust. By applying the base translator, we obtain unsafe Rust code, where no ownership information is inferred, and the program is with no memory safety guarantees. The analysis module of crown will scan over the code and generate a set of ownership constraints. Subsequently, by using a SAT solver, the set of constraints is checked agains Rust ownership model. Finally, by using the ownership information, our tool attempts to re-type pointers and rewrite their uses.</a:t>
            </a:r>
            <a:endParaRPr/>
          </a:p>
          <a:p>
            <a:pPr marL="0" lvl="0" indent="0" algn="l" rtl="0">
              <a:spcBef>
                <a:spcPts val="0"/>
              </a:spcBef>
              <a:spcAft>
                <a:spcPts val="0"/>
              </a:spcAft>
              <a:buNone/>
            </a:pPr>
            <a:endParaRPr/>
          </a:p>
          <a:p>
            <a:pPr marL="0" lvl="0" indent="0" algn="l" rtl="0">
              <a:spcBef>
                <a:spcPts val="0"/>
              </a:spcBef>
              <a:spcAft>
                <a:spcPts val="0"/>
              </a:spcAft>
              <a:buNone/>
            </a:pPr>
            <a:r>
              <a:rPr lang="en-US"/>
              <a:t>However, the analysis is not as easy as it seems. In the presence of commonly used C idioms like inductively defined data structure, pass by reference, where many multi-level pointers exist, pointer alias becomes a major problem during constraint generation. In this work, we devise a strengthening model, which we call ownership monotonicity, which alleviate the need for an alias analysis.</a:t>
            </a:r>
            <a:endParaRPr/>
          </a:p>
        </p:txBody>
      </p:sp>
      <p:sp>
        <p:nvSpPr>
          <p:cNvPr id="505" name="Google Shape;50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Now let’s take a closer look at the ownership analysis. Our analysis associate ownership variables to pointers. Those variables take 0/1 values, where 0 means non-owning and 1 means owning. For field sensitivity, we associate ownership variables to pointers that are accessible from a program variable, and apply a k-limit when we unwrap the access path. For instance, in this singly linked list, we associate variables for head, head.next, and head.next.next.</a:t>
            </a:r>
            <a:endParaRPr/>
          </a:p>
          <a:p>
            <a:pPr marL="0" lvl="0" indent="0" algn="l" rtl="0">
              <a:spcBef>
                <a:spcPts val="0"/>
              </a:spcBef>
              <a:spcAft>
                <a:spcPts val="0"/>
              </a:spcAft>
              <a:buNone/>
            </a:pPr>
            <a:endParaRPr/>
          </a:p>
          <a:p>
            <a:pPr marL="0" lvl="0" indent="0" algn="l" rtl="0">
              <a:spcBef>
                <a:spcPts val="0"/>
              </a:spcBef>
              <a:spcAft>
                <a:spcPts val="0"/>
              </a:spcAft>
              <a:buNone/>
            </a:pPr>
            <a:r>
              <a:rPr lang="en-US"/>
              <a:t>For  flow sensitivity, we track ownership status at each locations using an SSA like algorithm. For example, in the first line of the following program, we have two constraints of the program variable p, which reflects the ownership status before and after this statement. To encode a possible ownership transfer, we use a linear integer constraints</a:t>
            </a:r>
            <a:endParaRPr/>
          </a:p>
        </p:txBody>
      </p:sp>
      <p:sp>
        <p:nvSpPr>
          <p:cNvPr id="534" name="Google Shape;53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 mentioned before, aliasing poses a major challenge to the design of ownership analysis. We illustrate the problem with the following simple scenario. Suppose we have a singly linked list, where `q` is the head pointer. Also suppose that `q` and its child node are already inferred to be owning pointers. Suppose additionally `p` is an alias to `q`. Now to satisfy the uniqueness property, `p` must be non-owning. Also, (*p).next and (*q).next are alasing pointers, and (*p).next must be non-owning.</a:t>
            </a:r>
            <a:endParaRPr/>
          </a:p>
          <a:p>
            <a:pPr marL="0" lvl="0" indent="0" algn="l" rtl="0">
              <a:spcBef>
                <a:spcPts val="0"/>
              </a:spcBef>
              <a:spcAft>
                <a:spcPts val="0"/>
              </a:spcAft>
              <a:buNone/>
            </a:pPr>
            <a:endParaRPr/>
          </a:p>
          <a:p>
            <a:pPr marL="0" lvl="0" indent="0" algn="l" rtl="0">
              <a:spcBef>
                <a:spcPts val="0"/>
              </a:spcBef>
              <a:spcAft>
                <a:spcPts val="0"/>
              </a:spcAft>
              <a:buNone/>
            </a:pPr>
            <a:r>
              <a:rPr lang="en-US"/>
              <a:t>The aliasing problem occurs when the following statement are analysed: a newly allocated memory resource is assigned to (*p).next. Now if we trivially update the ownership status of the corresponding variables, the system may end up with two owners. Note that this assignment does not change the fact that `p` and `q` are aliases, and (*p).next and (*q).next are still the same objects.</a:t>
            </a:r>
            <a:endParaRPr/>
          </a:p>
          <a:p>
            <a:pPr marL="0" lvl="0" indent="0" algn="l" rtl="0">
              <a:spcBef>
                <a:spcPts val="0"/>
              </a:spcBef>
              <a:spcAft>
                <a:spcPts val="0"/>
              </a:spcAft>
              <a:buNone/>
            </a:pPr>
            <a:endParaRPr/>
          </a:p>
          <a:p>
            <a:pPr marL="0" lvl="0" indent="0" algn="l" rtl="0">
              <a:spcBef>
                <a:spcPts val="0"/>
              </a:spcBef>
              <a:spcAft>
                <a:spcPts val="0"/>
              </a:spcAft>
              <a:buNone/>
            </a:pPr>
            <a:r>
              <a:rPr lang="en-US"/>
              <a:t>this example illustrates that to infer proper ownership information, one will need precise alias analysis. Please bear in mind that we track ownership information field/flow sensitively, such alias information is difficult to compute and the results tend to be imprecise</a:t>
            </a:r>
            <a:endParaRPr/>
          </a:p>
        </p:txBody>
      </p:sp>
      <p:sp>
        <p:nvSpPr>
          <p:cNvPr id="549" name="Google Shape;54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work, instead of pursuing a precise alias analysis, we impose an strengthening to the ownership model. Apart from normal ownership constraints, we associate additional monotonicity constraints, which says the ownership value can only decrease down an access path. For instance, for a head pointer to a singly linked list, we inforce that O_head &gt;= O_(*head).next and so 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67" name="Google Shape;5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With monotonicity, it is not allowed to allocate or deallocate indirectly through an already non-owning pointer, therefore,, the constraint generated for the previous scenario does not satisfy the model, and this part of the program will be left as unchanged and unsafe.</a:t>
            </a:r>
            <a:endParaRPr/>
          </a:p>
          <a:p>
            <a:pPr marL="0" lvl="0" indent="0" algn="l" rtl="0">
              <a:spcBef>
                <a:spcPts val="0"/>
              </a:spcBef>
              <a:spcAft>
                <a:spcPts val="0"/>
              </a:spcAft>
              <a:buNone/>
            </a:pPr>
            <a:r>
              <a:rPr lang="en-US"/>
              <a:t>We prove that with ownership monotonicity, our analysis is sound with respect to the uniqueness property. But we must note that due to monotonicity, certain safe programs are rejected. </a:t>
            </a:r>
            <a:endParaRPr/>
          </a:p>
        </p:txBody>
      </p:sp>
      <p:sp>
        <p:nvSpPr>
          <p:cNvPr id="577" name="Google Shape;57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White and Colour">
  <p:cSld name="Title Slide - White and Colou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370800" y="1598400"/>
            <a:ext cx="5259600" cy="1101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700"/>
              <a:buFont typeface="Arial Black"/>
              <a:buNone/>
              <a:defRPr sz="2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370800" y="2701528"/>
            <a:ext cx="5259600" cy="1314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700"/>
              <a:buNone/>
              <a:defRPr sz="20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148"/>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2"/>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and Image">
  <p:cSld name="Title, Content and Image">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370800" y="680400"/>
            <a:ext cx="5259600" cy="1101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700"/>
              <a:buFont typeface="Arial Black"/>
              <a:buNone/>
              <a:defRPr sz="2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1"/>
          <p:cNvSpPr txBox="1">
            <a:spLocks noGrp="1"/>
          </p:cNvSpPr>
          <p:nvPr>
            <p:ph type="body" idx="1"/>
          </p:nvPr>
        </p:nvSpPr>
        <p:spPr>
          <a:xfrm>
            <a:off x="370800" y="1825200"/>
            <a:ext cx="5259600" cy="25020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750"/>
              </a:spcBef>
              <a:spcAft>
                <a:spcPts val="0"/>
              </a:spcAft>
              <a:buClr>
                <a:schemeClr val="dk1"/>
              </a:buClr>
              <a:buSzPts val="1530"/>
              <a:buChar char="▪"/>
              <a:defRPr/>
            </a:lvl1pPr>
            <a:lvl2pPr marL="914400" lvl="1" indent="-342900" algn="l">
              <a:lnSpc>
                <a:spcPct val="90000"/>
              </a:lnSpc>
              <a:spcBef>
                <a:spcPts val="375"/>
              </a:spcBef>
              <a:spcAft>
                <a:spcPts val="0"/>
              </a:spcAft>
              <a:buClr>
                <a:schemeClr val="dk1"/>
              </a:buClr>
              <a:buSzPts val="1800"/>
              <a:buChar char="–"/>
              <a:defRPr/>
            </a:lvl2pPr>
            <a:lvl3pPr marL="1371600" lvl="2" indent="-325755" algn="l">
              <a:lnSpc>
                <a:spcPct val="90000"/>
              </a:lnSpc>
              <a:spcBef>
                <a:spcPts val="375"/>
              </a:spcBef>
              <a:spcAft>
                <a:spcPts val="0"/>
              </a:spcAft>
              <a:buClr>
                <a:schemeClr val="dk1"/>
              </a:buClr>
              <a:buSzPts val="153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7" name="Google Shape;77;p11"/>
          <p:cNvSpPr>
            <a:spLocks noGrp="1"/>
          </p:cNvSpPr>
          <p:nvPr>
            <p:ph type="pic" idx="2"/>
          </p:nvPr>
        </p:nvSpPr>
        <p:spPr>
          <a:xfrm>
            <a:off x="5682354" y="0"/>
            <a:ext cx="3461646" cy="5143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700"/>
              <a:buFont typeface="Arial Black"/>
              <a:buNone/>
              <a:defRPr sz="2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a:off x="370800" y="1369219"/>
            <a:ext cx="4144050" cy="2888456"/>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750"/>
              </a:spcBef>
              <a:spcAft>
                <a:spcPts val="0"/>
              </a:spcAft>
              <a:buClr>
                <a:schemeClr val="dk1"/>
              </a:buClr>
              <a:buSzPts val="1530"/>
              <a:buChar char="▪"/>
              <a:defRPr/>
            </a:lvl1pPr>
            <a:lvl2pPr marL="914400" lvl="1" indent="-342900" algn="l">
              <a:lnSpc>
                <a:spcPct val="90000"/>
              </a:lnSpc>
              <a:spcBef>
                <a:spcPts val="375"/>
              </a:spcBef>
              <a:spcAft>
                <a:spcPts val="0"/>
              </a:spcAft>
              <a:buClr>
                <a:schemeClr val="dk1"/>
              </a:buClr>
              <a:buSzPts val="1800"/>
              <a:buChar char="–"/>
              <a:defRPr/>
            </a:lvl2pPr>
            <a:lvl3pPr marL="1371600" lvl="2" indent="-325755" algn="l">
              <a:lnSpc>
                <a:spcPct val="90000"/>
              </a:lnSpc>
              <a:spcBef>
                <a:spcPts val="375"/>
              </a:spcBef>
              <a:spcAft>
                <a:spcPts val="0"/>
              </a:spcAft>
              <a:buClr>
                <a:schemeClr val="dk1"/>
              </a:buClr>
              <a:buSzPts val="153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body" idx="2"/>
          </p:nvPr>
        </p:nvSpPr>
        <p:spPr>
          <a:xfrm>
            <a:off x="4629150" y="1369219"/>
            <a:ext cx="4144050" cy="2888456"/>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750"/>
              </a:spcBef>
              <a:spcAft>
                <a:spcPts val="0"/>
              </a:spcAft>
              <a:buClr>
                <a:schemeClr val="dk1"/>
              </a:buClr>
              <a:buSzPts val="1530"/>
              <a:buChar char="▪"/>
              <a:defRPr/>
            </a:lvl1pPr>
            <a:lvl2pPr marL="914400" lvl="1" indent="-342900" algn="l">
              <a:lnSpc>
                <a:spcPct val="90000"/>
              </a:lnSpc>
              <a:spcBef>
                <a:spcPts val="375"/>
              </a:spcBef>
              <a:spcAft>
                <a:spcPts val="0"/>
              </a:spcAft>
              <a:buClr>
                <a:schemeClr val="dk1"/>
              </a:buClr>
              <a:buSzPts val="1800"/>
              <a:buChar char="–"/>
              <a:defRPr/>
            </a:lvl2pPr>
            <a:lvl3pPr marL="1371600" lvl="2" indent="-325755" algn="l">
              <a:lnSpc>
                <a:spcPct val="90000"/>
              </a:lnSpc>
              <a:spcBef>
                <a:spcPts val="375"/>
              </a:spcBef>
              <a:spcAft>
                <a:spcPts val="0"/>
              </a:spcAft>
              <a:buClr>
                <a:schemeClr val="dk1"/>
              </a:buClr>
              <a:buSzPts val="153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p:cSld name="Image">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3"/>
          <p:cNvSpPr/>
          <p:nvPr/>
        </p:nvSpPr>
        <p:spPr>
          <a:xfrm>
            <a:off x="0" y="0"/>
            <a:ext cx="9144000" cy="422435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87" name="Google Shape;87;p13"/>
          <p:cNvSpPr>
            <a:spLocks noGrp="1"/>
          </p:cNvSpPr>
          <p:nvPr>
            <p:ph type="pic" idx="2"/>
          </p:nvPr>
        </p:nvSpPr>
        <p:spPr>
          <a:xfrm>
            <a:off x="370800" y="335674"/>
            <a:ext cx="8402400" cy="3553088"/>
          </a:xfrm>
          <a:prstGeom prst="rect">
            <a:avLst/>
          </a:prstGeom>
          <a:noFill/>
          <a:ln>
            <a:noFill/>
          </a:ln>
        </p:spPr>
      </p:sp>
      <p:sp>
        <p:nvSpPr>
          <p:cNvPr id="88" name="Google Shape;88;p13"/>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1" name="Google Shape;91;p13"/>
          <p:cNvSpPr txBox="1">
            <a:spLocks noGrp="1"/>
          </p:cNvSpPr>
          <p:nvPr>
            <p:ph type="title"/>
          </p:nvPr>
        </p:nvSpPr>
        <p:spPr>
          <a:xfrm>
            <a:off x="5628824" y="4348122"/>
            <a:ext cx="3143250" cy="69029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Arial"/>
              <a:buNone/>
              <a:defRPr sz="2400" b="0"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Bleed Image">
  <p:cSld name="Full Bleed Image">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4"/>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6" name="Google Shape;96;p14"/>
          <p:cNvSpPr>
            <a:spLocks noGrp="1"/>
          </p:cNvSpPr>
          <p:nvPr>
            <p:ph type="pic" idx="2"/>
          </p:nvPr>
        </p:nvSpPr>
        <p:spPr>
          <a:xfrm>
            <a:off x="0" y="0"/>
            <a:ext cx="9144000" cy="4267200"/>
          </a:xfrm>
          <a:prstGeom prst="rect">
            <a:avLst/>
          </a:prstGeom>
          <a:noFill/>
          <a:ln>
            <a:noFill/>
          </a:ln>
        </p:spPr>
      </p:sp>
      <p:sp>
        <p:nvSpPr>
          <p:cNvPr id="97" name="Google Shape;97;p14"/>
          <p:cNvSpPr txBox="1">
            <a:spLocks noGrp="1"/>
          </p:cNvSpPr>
          <p:nvPr>
            <p:ph type="title"/>
          </p:nvPr>
        </p:nvSpPr>
        <p:spPr>
          <a:xfrm>
            <a:off x="5628824" y="4348122"/>
            <a:ext cx="3143250" cy="69029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Arial"/>
              <a:buNone/>
              <a:defRPr sz="2400" b="0"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
        <p:cNvGrpSpPr/>
        <p:nvPr/>
      </p:nvGrpSpPr>
      <p:grpSpPr>
        <a:xfrm>
          <a:off x="0" y="0"/>
          <a:ext cx="0" cy="0"/>
          <a:chOff x="0" y="0"/>
          <a:chExt cx="0" cy="0"/>
        </a:xfrm>
      </p:grpSpPr>
      <p:sp>
        <p:nvSpPr>
          <p:cNvPr id="105" name="Google Shape;105;p16"/>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0"/>
              <a:buFont typeface="Rockwell"/>
              <a:buNone/>
            </a:pPr>
            <a:endParaRPr sz="1350">
              <a:solidFill>
                <a:schemeClr val="dk1"/>
              </a:solidFill>
              <a:latin typeface="Rockwell"/>
              <a:ea typeface="Rockwell"/>
              <a:cs typeface="Rockwell"/>
              <a:sym typeface="Rockwell"/>
            </a:endParaRPr>
          </a:p>
        </p:txBody>
      </p:sp>
      <p:sp>
        <p:nvSpPr>
          <p:cNvPr id="106" name="Google Shape;106;p16"/>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lgn="ctr">
              <a:lnSpc>
                <a:spcPct val="85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07" name="Google Shape;10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20000"/>
              </a:lnSpc>
              <a:spcBef>
                <a:spcPts val="0"/>
              </a:spcBef>
              <a:spcAft>
                <a:spcPts val="0"/>
              </a:spcAft>
              <a:buSzPts val="1800"/>
              <a:buChar char="●"/>
              <a:defRPr/>
            </a:lvl1pPr>
            <a:lvl2pPr marL="914400" lvl="1" indent="-317500" algn="l">
              <a:lnSpc>
                <a:spcPct val="120000"/>
              </a:lnSpc>
              <a:spcBef>
                <a:spcPts val="0"/>
              </a:spcBef>
              <a:spcAft>
                <a:spcPts val="0"/>
              </a:spcAft>
              <a:buSzPts val="1400"/>
              <a:buChar char="○"/>
              <a:defRPr/>
            </a:lvl2pPr>
            <a:lvl3pPr marL="1371600" lvl="2" indent="-317500" algn="l">
              <a:lnSpc>
                <a:spcPct val="120000"/>
              </a:lnSpc>
              <a:spcBef>
                <a:spcPts val="0"/>
              </a:spcBef>
              <a:spcAft>
                <a:spcPts val="0"/>
              </a:spcAft>
              <a:buSzPts val="1400"/>
              <a:buChar char="■"/>
              <a:defRPr/>
            </a:lvl3pPr>
            <a:lvl4pPr marL="1828800" lvl="3" indent="-317500" algn="l">
              <a:lnSpc>
                <a:spcPct val="120000"/>
              </a:lnSpc>
              <a:spcBef>
                <a:spcPts val="0"/>
              </a:spcBef>
              <a:spcAft>
                <a:spcPts val="0"/>
              </a:spcAft>
              <a:buSzPts val="1400"/>
              <a:buChar char="●"/>
              <a:defRPr/>
            </a:lvl4pPr>
            <a:lvl5pPr marL="2286000" lvl="4" indent="-317500" algn="l">
              <a:lnSpc>
                <a:spcPct val="120000"/>
              </a:lnSpc>
              <a:spcBef>
                <a:spcPts val="0"/>
              </a:spcBef>
              <a:spcAft>
                <a:spcPts val="0"/>
              </a:spcAft>
              <a:buSzPts val="1400"/>
              <a:buChar char="○"/>
              <a:defRPr/>
            </a:lvl5pPr>
            <a:lvl6pPr marL="2743200" lvl="5" indent="-317500" algn="l">
              <a:lnSpc>
                <a:spcPct val="120000"/>
              </a:lnSpc>
              <a:spcBef>
                <a:spcPts val="0"/>
              </a:spcBef>
              <a:spcAft>
                <a:spcPts val="0"/>
              </a:spcAft>
              <a:buSzPts val="1400"/>
              <a:buChar char="■"/>
              <a:defRPr/>
            </a:lvl6pPr>
            <a:lvl7pPr marL="3200400" lvl="6" indent="-317500" algn="l">
              <a:lnSpc>
                <a:spcPct val="120000"/>
              </a:lnSpc>
              <a:spcBef>
                <a:spcPts val="0"/>
              </a:spcBef>
              <a:spcAft>
                <a:spcPts val="0"/>
              </a:spcAft>
              <a:buSzPts val="1400"/>
              <a:buChar char="●"/>
              <a:defRPr/>
            </a:lvl7pPr>
            <a:lvl8pPr marL="3657600" lvl="7" indent="-317500" algn="l">
              <a:lnSpc>
                <a:spcPct val="120000"/>
              </a:lnSpc>
              <a:spcBef>
                <a:spcPts val="0"/>
              </a:spcBef>
              <a:spcAft>
                <a:spcPts val="0"/>
              </a:spcAft>
              <a:buSzPts val="1400"/>
              <a:buChar char="○"/>
              <a:defRPr/>
            </a:lvl8pPr>
            <a:lvl9pPr marL="4114800" lvl="8" indent="-317500" algn="l">
              <a:lnSpc>
                <a:spcPct val="120000"/>
              </a:lnSpc>
              <a:spcBef>
                <a:spcPts val="0"/>
              </a:spcBef>
              <a:spcAft>
                <a:spcPts val="0"/>
              </a:spcAft>
              <a:buSzPts val="1400"/>
              <a:buChar char="■"/>
              <a:defRPr/>
            </a:lvl9pPr>
          </a:lstStyle>
          <a:p>
            <a:endParaRPr/>
          </a:p>
        </p:txBody>
      </p:sp>
      <p:sp>
        <p:nvSpPr>
          <p:cNvPr id="108" name="Google Shape;108;p1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1pPr>
            <a:lvl2pPr marL="0" marR="0" lvl="1"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2pPr>
            <a:lvl3pPr marL="0" marR="0" lvl="2"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3pPr>
            <a:lvl4pPr marL="0" marR="0" lvl="3"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4pPr>
            <a:lvl5pPr marL="0" marR="0" lvl="4"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5pPr>
            <a:lvl6pPr marL="0" marR="0" lvl="5"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6pPr>
            <a:lvl7pPr marL="0" marR="0" lvl="6"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7pPr>
            <a:lvl8pPr marL="0" marR="0" lvl="7"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8pPr>
            <a:lvl9pPr marL="0" marR="0" lvl="8"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9"/>
        <p:cNvGrpSpPr/>
        <p:nvPr/>
      </p:nvGrpSpPr>
      <p:grpSpPr>
        <a:xfrm>
          <a:off x="0" y="0"/>
          <a:ext cx="0" cy="0"/>
          <a:chOff x="0" y="0"/>
          <a:chExt cx="0" cy="0"/>
        </a:xfrm>
      </p:grpSpPr>
      <p:grpSp>
        <p:nvGrpSpPr>
          <p:cNvPr id="110" name="Google Shape;110;p17"/>
          <p:cNvGrpSpPr/>
          <p:nvPr/>
        </p:nvGrpSpPr>
        <p:grpSpPr>
          <a:xfrm>
            <a:off x="-247255" y="-44532"/>
            <a:ext cx="9386888" cy="5192849"/>
            <a:chOff x="-329674" y="-51881"/>
            <a:chExt cx="12515851" cy="6923798"/>
          </a:xfrm>
        </p:grpSpPr>
        <p:sp>
          <p:nvSpPr>
            <p:cNvPr id="111" name="Google Shape;111;p17"/>
            <p:cNvSpPr/>
            <p:nvPr/>
          </p:nvSpPr>
          <p:spPr>
            <a:xfrm>
              <a:off x="-329674" y="1298404"/>
              <a:ext cx="9702800" cy="5573512"/>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670451" y="2018236"/>
              <a:ext cx="7373938" cy="4848892"/>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251351" y="1788400"/>
              <a:ext cx="8035925" cy="5083516"/>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1061" y="549842"/>
              <a:ext cx="10334625" cy="6322075"/>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1061" y="-51881"/>
              <a:ext cx="11091863" cy="6923796"/>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5426601" y="5579"/>
              <a:ext cx="5788025" cy="6847184"/>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5821889" y="5579"/>
              <a:ext cx="5588000" cy="6866337"/>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6012389" y="5579"/>
              <a:ext cx="5497513" cy="6866337"/>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6210826" y="790"/>
              <a:ext cx="5522913" cy="6871126"/>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6463239" y="5579"/>
              <a:ext cx="5413375" cy="6866337"/>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6877576" y="5579"/>
              <a:ext cx="5037138" cy="6861550"/>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17"/>
          <p:cNvGrpSpPr/>
          <p:nvPr/>
        </p:nvGrpSpPr>
        <p:grpSpPr>
          <a:xfrm>
            <a:off x="1251970" y="889863"/>
            <a:ext cx="6636259" cy="3358450"/>
            <a:chOff x="1669293" y="1186483"/>
            <a:chExt cx="8848345" cy="4477933"/>
          </a:xfrm>
        </p:grpSpPr>
        <p:sp>
          <p:nvSpPr>
            <p:cNvPr id="131" name="Google Shape;131;p17"/>
            <p:cNvSpPr/>
            <p:nvPr/>
          </p:nvSpPr>
          <p:spPr>
            <a:xfrm>
              <a:off x="1674042" y="1186483"/>
              <a:ext cx="8843596" cy="7161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rot="10800000">
              <a:off x="5892384" y="5313353"/>
              <a:ext cx="407233" cy="3510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669293" y="1991156"/>
              <a:ext cx="8845667" cy="3322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7"/>
          <p:cNvSpPr txBox="1">
            <a:spLocks noGrp="1"/>
          </p:cNvSpPr>
          <p:nvPr>
            <p:ph type="ctrTitle"/>
          </p:nvPr>
        </p:nvSpPr>
        <p:spPr>
          <a:xfrm>
            <a:off x="1319428" y="1556628"/>
            <a:ext cx="6509936" cy="1311547"/>
          </a:xfrm>
          <a:prstGeom prst="rect">
            <a:avLst/>
          </a:prstGeom>
          <a:noFill/>
          <a:ln>
            <a:noFill/>
          </a:ln>
        </p:spPr>
        <p:txBody>
          <a:bodyPr spcFirstLastPara="1" wrap="square" lIns="228600" tIns="228600" rIns="228600" bIns="0" anchor="b" anchorCtr="0">
            <a:normAutofit/>
          </a:bodyPr>
          <a:lstStyle>
            <a:lvl1pPr lvl="0" algn="ctr">
              <a:lnSpc>
                <a:spcPct val="80000"/>
              </a:lnSpc>
              <a:spcBef>
                <a:spcPts val="0"/>
              </a:spcBef>
              <a:spcAft>
                <a:spcPts val="0"/>
              </a:spcAft>
              <a:buClr>
                <a:srgbClr val="FFFEFF"/>
              </a:buClr>
              <a:buSzPts val="9600"/>
              <a:buFont typeface="Calibri"/>
              <a:buNone/>
              <a:defRPr sz="9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7"/>
          <p:cNvSpPr txBox="1">
            <a:spLocks noGrp="1"/>
          </p:cNvSpPr>
          <p:nvPr>
            <p:ph type="subTitle" idx="1"/>
          </p:nvPr>
        </p:nvSpPr>
        <p:spPr>
          <a:xfrm>
            <a:off x="1319428" y="2929700"/>
            <a:ext cx="6505070" cy="991940"/>
          </a:xfrm>
          <a:prstGeom prst="rect">
            <a:avLst/>
          </a:prstGeom>
          <a:noFill/>
          <a:ln>
            <a:noFill/>
          </a:ln>
        </p:spPr>
        <p:txBody>
          <a:bodyPr spcFirstLastPara="1" wrap="square" lIns="91425" tIns="0" rIns="91425" bIns="45700" anchor="t" anchorCtr="0">
            <a:normAutofit/>
          </a:bodyPr>
          <a:lstStyle>
            <a:lvl1pPr lvl="0" algn="ctr">
              <a:lnSpc>
                <a:spcPct val="100000"/>
              </a:lnSpc>
              <a:spcBef>
                <a:spcPts val="1000"/>
              </a:spcBef>
              <a:spcAft>
                <a:spcPts val="0"/>
              </a:spcAft>
              <a:buSzPts val="3520"/>
              <a:buNone/>
              <a:defRPr sz="3200" b="0">
                <a:solidFill>
                  <a:srgbClr val="FFFEFF"/>
                </a:solidFill>
              </a:defRPr>
            </a:lvl1pPr>
            <a:lvl2pPr lvl="1" algn="ctr">
              <a:lnSpc>
                <a:spcPct val="120000"/>
              </a:lnSpc>
              <a:spcBef>
                <a:spcPts val="500"/>
              </a:spcBef>
              <a:spcAft>
                <a:spcPts val="0"/>
              </a:spcAft>
              <a:buSzPts val="3520"/>
              <a:buNone/>
              <a:defRPr sz="3200"/>
            </a:lvl2pPr>
            <a:lvl3pPr lvl="2" algn="ctr">
              <a:lnSpc>
                <a:spcPct val="120000"/>
              </a:lnSpc>
              <a:spcBef>
                <a:spcPts val="500"/>
              </a:spcBef>
              <a:spcAft>
                <a:spcPts val="0"/>
              </a:spcAft>
              <a:buSzPts val="3520"/>
              <a:buNone/>
              <a:defRPr sz="3200"/>
            </a:lvl3pPr>
            <a:lvl4pPr lvl="3" algn="ctr">
              <a:lnSpc>
                <a:spcPct val="120000"/>
              </a:lnSpc>
              <a:spcBef>
                <a:spcPts val="500"/>
              </a:spcBef>
              <a:spcAft>
                <a:spcPts val="0"/>
              </a:spcAft>
              <a:buSzPts val="3128"/>
              <a:buNone/>
              <a:defRPr sz="2844"/>
            </a:lvl4pPr>
            <a:lvl5pPr lvl="4" algn="ctr">
              <a:lnSpc>
                <a:spcPct val="120000"/>
              </a:lnSpc>
              <a:spcBef>
                <a:spcPts val="500"/>
              </a:spcBef>
              <a:spcAft>
                <a:spcPts val="0"/>
              </a:spcAft>
              <a:buSzPts val="3128"/>
              <a:buNone/>
              <a:defRPr sz="2844"/>
            </a:lvl5pPr>
            <a:lvl6pPr lvl="5" algn="ctr">
              <a:lnSpc>
                <a:spcPct val="120000"/>
              </a:lnSpc>
              <a:spcBef>
                <a:spcPts val="500"/>
              </a:spcBef>
              <a:spcAft>
                <a:spcPts val="0"/>
              </a:spcAft>
              <a:buSzPts val="3128"/>
              <a:buNone/>
              <a:defRPr sz="2844"/>
            </a:lvl6pPr>
            <a:lvl7pPr lvl="6" algn="ctr">
              <a:lnSpc>
                <a:spcPct val="120000"/>
              </a:lnSpc>
              <a:spcBef>
                <a:spcPts val="500"/>
              </a:spcBef>
              <a:spcAft>
                <a:spcPts val="0"/>
              </a:spcAft>
              <a:buSzPts val="3128"/>
              <a:buNone/>
              <a:defRPr sz="2844"/>
            </a:lvl7pPr>
            <a:lvl8pPr lvl="7" algn="ctr">
              <a:lnSpc>
                <a:spcPct val="120000"/>
              </a:lnSpc>
              <a:spcBef>
                <a:spcPts val="500"/>
              </a:spcBef>
              <a:spcAft>
                <a:spcPts val="0"/>
              </a:spcAft>
              <a:buSzPts val="3128"/>
              <a:buNone/>
              <a:defRPr sz="2844"/>
            </a:lvl8pPr>
            <a:lvl9pPr lvl="8" algn="ctr">
              <a:lnSpc>
                <a:spcPct val="120000"/>
              </a:lnSpc>
              <a:spcBef>
                <a:spcPts val="500"/>
              </a:spcBef>
              <a:spcAft>
                <a:spcPts val="0"/>
              </a:spcAft>
              <a:buSzPts val="3128"/>
              <a:buNone/>
              <a:defRPr sz="2844"/>
            </a:lvl9pPr>
          </a:lstStyle>
          <a:p>
            <a:endParaRPr/>
          </a:p>
        </p:txBody>
      </p:sp>
      <p:sp>
        <p:nvSpPr>
          <p:cNvPr id="136" name="Google Shape;136;p17"/>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7"/>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7"/>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9"/>
        <p:cNvGrpSpPr/>
        <p:nvPr/>
      </p:nvGrpSpPr>
      <p:grpSpPr>
        <a:xfrm>
          <a:off x="0" y="0"/>
          <a:ext cx="0" cy="0"/>
          <a:chOff x="0" y="0"/>
          <a:chExt cx="0" cy="0"/>
        </a:xfrm>
      </p:grpSpPr>
      <p:grpSp>
        <p:nvGrpSpPr>
          <p:cNvPr id="140" name="Google Shape;140;p18"/>
          <p:cNvGrpSpPr/>
          <p:nvPr/>
        </p:nvGrpSpPr>
        <p:grpSpPr>
          <a:xfrm>
            <a:off x="-313135" y="0"/>
            <a:ext cx="9438086" cy="5139929"/>
            <a:chOff x="-417513" y="0"/>
            <a:chExt cx="12584114" cy="6853238"/>
          </a:xfrm>
        </p:grpSpPr>
        <p:sp>
          <p:nvSpPr>
            <p:cNvPr id="141" name="Google Shape;141;p18"/>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18"/>
          <p:cNvGrpSpPr/>
          <p:nvPr/>
        </p:nvGrpSpPr>
        <p:grpSpPr>
          <a:xfrm>
            <a:off x="600108" y="1274692"/>
            <a:ext cx="2755857" cy="2602816"/>
            <a:chOff x="697883" y="1816768"/>
            <a:chExt cx="3674476" cy="3470421"/>
          </a:xfrm>
        </p:grpSpPr>
        <p:sp>
          <p:nvSpPr>
            <p:cNvPr id="163" name="Google Shape;163;p18"/>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8"/>
          <p:cNvSpPr txBox="1">
            <a:spLocks noGrp="1"/>
          </p:cNvSpPr>
          <p:nvPr>
            <p:ph type="title"/>
          </p:nvPr>
        </p:nvSpPr>
        <p:spPr>
          <a:xfrm>
            <a:off x="666474" y="1762444"/>
            <a:ext cx="2624234" cy="1842332"/>
          </a:xfrm>
          <a:prstGeom prst="rect">
            <a:avLst/>
          </a:prstGeom>
          <a:noFill/>
          <a:ln>
            <a:noFill/>
          </a:ln>
        </p:spPr>
        <p:txBody>
          <a:bodyPr spcFirstLastPara="1" wrap="square" lIns="228600" tIns="228600" rIns="228600" bIns="228600" anchor="ctr" anchorCtr="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8"/>
          <p:cNvSpPr txBox="1">
            <a:spLocks noGrp="1"/>
          </p:cNvSpPr>
          <p:nvPr>
            <p:ph type="body" idx="1"/>
          </p:nvPr>
        </p:nvSpPr>
        <p:spPr>
          <a:xfrm>
            <a:off x="3838836" y="602389"/>
            <a:ext cx="4711405" cy="3936467"/>
          </a:xfrm>
          <a:prstGeom prst="rect">
            <a:avLst/>
          </a:prstGeom>
          <a:noFill/>
          <a:ln>
            <a:noFill/>
          </a:ln>
        </p:spPr>
        <p:txBody>
          <a:bodyPr spcFirstLastPara="1" wrap="square" lIns="91425" tIns="45700" rIns="91425" bIns="45700" anchor="ctr"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168" name="Google Shape;168;p18"/>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8"/>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18"/>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grpSp>
        <p:nvGrpSpPr>
          <p:cNvPr id="172" name="Google Shape;172;p19"/>
          <p:cNvGrpSpPr/>
          <p:nvPr/>
        </p:nvGrpSpPr>
        <p:grpSpPr>
          <a:xfrm>
            <a:off x="-247255" y="-44532"/>
            <a:ext cx="9386888" cy="5192849"/>
            <a:chOff x="-329674" y="-51881"/>
            <a:chExt cx="12515851" cy="6923798"/>
          </a:xfrm>
        </p:grpSpPr>
        <p:sp>
          <p:nvSpPr>
            <p:cNvPr id="173" name="Google Shape;173;p19"/>
            <p:cNvSpPr/>
            <p:nvPr/>
          </p:nvSpPr>
          <p:spPr>
            <a:xfrm>
              <a:off x="-329674" y="1298404"/>
              <a:ext cx="9702800" cy="5573512"/>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670451" y="2018236"/>
              <a:ext cx="7373938" cy="4848892"/>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251351" y="1788400"/>
              <a:ext cx="8035925" cy="5083516"/>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1061" y="549842"/>
              <a:ext cx="10334625" cy="6322075"/>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1061" y="-51881"/>
              <a:ext cx="11091863" cy="6923796"/>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5426601" y="5579"/>
              <a:ext cx="5788025" cy="6847184"/>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5821889" y="5579"/>
              <a:ext cx="5588000" cy="6866337"/>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6012389" y="5579"/>
              <a:ext cx="5497513" cy="6866337"/>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6210826" y="790"/>
              <a:ext cx="5522913" cy="6871126"/>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6463239" y="5579"/>
              <a:ext cx="5413375" cy="6866337"/>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6877576" y="5579"/>
              <a:ext cx="5037138" cy="6861550"/>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9"/>
          <p:cNvGrpSpPr/>
          <p:nvPr/>
        </p:nvGrpSpPr>
        <p:grpSpPr>
          <a:xfrm>
            <a:off x="2444659" y="889863"/>
            <a:ext cx="4249609" cy="3358450"/>
            <a:chOff x="3259545" y="1186483"/>
            <a:chExt cx="5666145" cy="4477933"/>
          </a:xfrm>
        </p:grpSpPr>
        <p:sp>
          <p:nvSpPr>
            <p:cNvPr id="193" name="Google Shape;193;p19"/>
            <p:cNvSpPr/>
            <p:nvPr/>
          </p:nvSpPr>
          <p:spPr>
            <a:xfrm>
              <a:off x="3259545" y="1186483"/>
              <a:ext cx="5657881" cy="7161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10800000">
              <a:off x="5892384" y="5313353"/>
              <a:ext cx="407233" cy="35106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3259545" y="1991156"/>
              <a:ext cx="5666145" cy="3322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9"/>
          <p:cNvSpPr txBox="1">
            <a:spLocks noGrp="1"/>
          </p:cNvSpPr>
          <p:nvPr>
            <p:ph type="title"/>
          </p:nvPr>
        </p:nvSpPr>
        <p:spPr>
          <a:xfrm>
            <a:off x="2508162" y="1556047"/>
            <a:ext cx="4117668" cy="1267043"/>
          </a:xfrm>
          <a:prstGeom prst="rect">
            <a:avLst/>
          </a:prstGeom>
          <a:noFill/>
          <a:ln>
            <a:noFill/>
          </a:ln>
        </p:spPr>
        <p:txBody>
          <a:bodyPr spcFirstLastPara="1" wrap="square" lIns="228600" tIns="228600" rIns="228600" bIns="0" anchor="b" anchorCtr="0">
            <a:normAutofit/>
          </a:bodyPr>
          <a:lstStyle>
            <a:lvl1pPr lvl="0" algn="ctr">
              <a:lnSpc>
                <a:spcPct val="85000"/>
              </a:lnSpc>
              <a:spcBef>
                <a:spcPts val="0"/>
              </a:spcBef>
              <a:spcAft>
                <a:spcPts val="0"/>
              </a:spcAft>
              <a:buClr>
                <a:srgbClr val="FFFEFF"/>
              </a:buClr>
              <a:buSzPts val="7822"/>
              <a:buFont typeface="Calibri"/>
              <a:buNone/>
              <a:defRPr sz="7822">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19"/>
          <p:cNvSpPr txBox="1">
            <a:spLocks noGrp="1"/>
          </p:cNvSpPr>
          <p:nvPr>
            <p:ph type="body" idx="1"/>
          </p:nvPr>
        </p:nvSpPr>
        <p:spPr>
          <a:xfrm>
            <a:off x="2508162" y="2885138"/>
            <a:ext cx="4117667" cy="1037828"/>
          </a:xfrm>
          <a:prstGeom prst="rect">
            <a:avLst/>
          </a:prstGeom>
          <a:noFill/>
          <a:ln>
            <a:noFill/>
          </a:ln>
        </p:spPr>
        <p:txBody>
          <a:bodyPr spcFirstLastPara="1" wrap="square" lIns="91425" tIns="0" rIns="91425" bIns="45700" anchor="t" anchorCtr="0">
            <a:normAutofit/>
          </a:bodyPr>
          <a:lstStyle>
            <a:lvl1pPr marL="457200" lvl="0" indent="-228600" algn="ctr">
              <a:lnSpc>
                <a:spcPct val="120000"/>
              </a:lnSpc>
              <a:spcBef>
                <a:spcPts val="1000"/>
              </a:spcBef>
              <a:spcAft>
                <a:spcPts val="0"/>
              </a:spcAft>
              <a:buSzPts val="3520"/>
              <a:buNone/>
              <a:defRPr sz="3200">
                <a:solidFill>
                  <a:srgbClr val="FFFEFF"/>
                </a:solidFill>
              </a:defRPr>
            </a:lvl1pPr>
            <a:lvl2pPr marL="914400" lvl="1" indent="-228600" algn="l">
              <a:lnSpc>
                <a:spcPct val="120000"/>
              </a:lnSpc>
              <a:spcBef>
                <a:spcPts val="500"/>
              </a:spcBef>
              <a:spcAft>
                <a:spcPts val="0"/>
              </a:spcAft>
              <a:buSzPts val="3520"/>
              <a:buNone/>
              <a:defRPr sz="3200">
                <a:solidFill>
                  <a:srgbClr val="888888"/>
                </a:solidFill>
              </a:defRPr>
            </a:lvl2pPr>
            <a:lvl3pPr marL="1371600" lvl="2" indent="-228600" algn="l">
              <a:lnSpc>
                <a:spcPct val="120000"/>
              </a:lnSpc>
              <a:spcBef>
                <a:spcPts val="500"/>
              </a:spcBef>
              <a:spcAft>
                <a:spcPts val="0"/>
              </a:spcAft>
              <a:buSzPts val="3520"/>
              <a:buNone/>
              <a:defRPr sz="3200">
                <a:solidFill>
                  <a:srgbClr val="888888"/>
                </a:solidFill>
              </a:defRPr>
            </a:lvl3pPr>
            <a:lvl4pPr marL="1828800" lvl="3" indent="-228600" algn="l">
              <a:lnSpc>
                <a:spcPct val="120000"/>
              </a:lnSpc>
              <a:spcBef>
                <a:spcPts val="500"/>
              </a:spcBef>
              <a:spcAft>
                <a:spcPts val="0"/>
              </a:spcAft>
              <a:buSzPts val="3128"/>
              <a:buNone/>
              <a:defRPr sz="2844">
                <a:solidFill>
                  <a:srgbClr val="888888"/>
                </a:solidFill>
              </a:defRPr>
            </a:lvl4pPr>
            <a:lvl5pPr marL="2286000" lvl="4" indent="-228600" algn="l">
              <a:lnSpc>
                <a:spcPct val="120000"/>
              </a:lnSpc>
              <a:spcBef>
                <a:spcPts val="500"/>
              </a:spcBef>
              <a:spcAft>
                <a:spcPts val="0"/>
              </a:spcAft>
              <a:buSzPts val="3128"/>
              <a:buNone/>
              <a:defRPr sz="2844">
                <a:solidFill>
                  <a:srgbClr val="888888"/>
                </a:solidFill>
              </a:defRPr>
            </a:lvl5pPr>
            <a:lvl6pPr marL="2743200" lvl="5" indent="-228600" algn="l">
              <a:lnSpc>
                <a:spcPct val="120000"/>
              </a:lnSpc>
              <a:spcBef>
                <a:spcPts val="500"/>
              </a:spcBef>
              <a:spcAft>
                <a:spcPts val="0"/>
              </a:spcAft>
              <a:buSzPts val="3128"/>
              <a:buNone/>
              <a:defRPr sz="2844">
                <a:solidFill>
                  <a:srgbClr val="888888"/>
                </a:solidFill>
              </a:defRPr>
            </a:lvl6pPr>
            <a:lvl7pPr marL="3200400" lvl="6" indent="-228600" algn="l">
              <a:lnSpc>
                <a:spcPct val="120000"/>
              </a:lnSpc>
              <a:spcBef>
                <a:spcPts val="500"/>
              </a:spcBef>
              <a:spcAft>
                <a:spcPts val="0"/>
              </a:spcAft>
              <a:buSzPts val="3128"/>
              <a:buNone/>
              <a:defRPr sz="2844">
                <a:solidFill>
                  <a:srgbClr val="888888"/>
                </a:solidFill>
              </a:defRPr>
            </a:lvl7pPr>
            <a:lvl8pPr marL="3657600" lvl="7" indent="-228600" algn="l">
              <a:lnSpc>
                <a:spcPct val="120000"/>
              </a:lnSpc>
              <a:spcBef>
                <a:spcPts val="500"/>
              </a:spcBef>
              <a:spcAft>
                <a:spcPts val="0"/>
              </a:spcAft>
              <a:buSzPts val="3128"/>
              <a:buNone/>
              <a:defRPr sz="2844">
                <a:solidFill>
                  <a:srgbClr val="888888"/>
                </a:solidFill>
              </a:defRPr>
            </a:lvl8pPr>
            <a:lvl9pPr marL="4114800" lvl="8" indent="-228600" algn="l">
              <a:lnSpc>
                <a:spcPct val="120000"/>
              </a:lnSpc>
              <a:spcBef>
                <a:spcPts val="500"/>
              </a:spcBef>
              <a:spcAft>
                <a:spcPts val="0"/>
              </a:spcAft>
              <a:buSzPts val="3128"/>
              <a:buNone/>
              <a:defRPr sz="2844">
                <a:solidFill>
                  <a:srgbClr val="888888"/>
                </a:solidFill>
              </a:defRPr>
            </a:lvl9pPr>
          </a:lstStyle>
          <a:p>
            <a:endParaRPr/>
          </a:p>
        </p:txBody>
      </p:sp>
      <p:sp>
        <p:nvSpPr>
          <p:cNvPr id="198" name="Google Shape;198;p19"/>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19"/>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19"/>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1"/>
        <p:cNvGrpSpPr/>
        <p:nvPr/>
      </p:nvGrpSpPr>
      <p:grpSpPr>
        <a:xfrm>
          <a:off x="0" y="0"/>
          <a:ext cx="0" cy="0"/>
          <a:chOff x="0" y="0"/>
          <a:chExt cx="0" cy="0"/>
        </a:xfrm>
      </p:grpSpPr>
      <p:grpSp>
        <p:nvGrpSpPr>
          <p:cNvPr id="202" name="Google Shape;202;p20"/>
          <p:cNvGrpSpPr/>
          <p:nvPr/>
        </p:nvGrpSpPr>
        <p:grpSpPr>
          <a:xfrm>
            <a:off x="-313135" y="0"/>
            <a:ext cx="9438086" cy="5139929"/>
            <a:chOff x="-417513" y="0"/>
            <a:chExt cx="12584114" cy="6853238"/>
          </a:xfrm>
        </p:grpSpPr>
        <p:sp>
          <p:nvSpPr>
            <p:cNvPr id="203" name="Google Shape;203;p20"/>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0"/>
          <p:cNvGrpSpPr/>
          <p:nvPr/>
        </p:nvGrpSpPr>
        <p:grpSpPr>
          <a:xfrm>
            <a:off x="600108" y="1274692"/>
            <a:ext cx="2755857" cy="2602816"/>
            <a:chOff x="697883" y="1816768"/>
            <a:chExt cx="3674476" cy="3470421"/>
          </a:xfrm>
        </p:grpSpPr>
        <p:sp>
          <p:nvSpPr>
            <p:cNvPr id="225" name="Google Shape;225;p20"/>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txBox="1">
            <a:spLocks noGrp="1"/>
          </p:cNvSpPr>
          <p:nvPr>
            <p:ph type="title"/>
          </p:nvPr>
        </p:nvSpPr>
        <p:spPr>
          <a:xfrm>
            <a:off x="666750" y="1754752"/>
            <a:ext cx="2625621" cy="1852549"/>
          </a:xfrm>
          <a:prstGeom prst="rect">
            <a:avLst/>
          </a:prstGeom>
          <a:noFill/>
          <a:ln>
            <a:noFill/>
          </a:ln>
        </p:spPr>
        <p:txBody>
          <a:bodyPr spcFirstLastPara="1" wrap="square" lIns="91425" tIns="91425" rIns="91425" bIns="91425" anchor="ctr" anchorCtr="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20"/>
          <p:cNvSpPr txBox="1">
            <a:spLocks noGrp="1"/>
          </p:cNvSpPr>
          <p:nvPr>
            <p:ph type="body" idx="1"/>
          </p:nvPr>
        </p:nvSpPr>
        <p:spPr>
          <a:xfrm>
            <a:off x="3840659" y="602391"/>
            <a:ext cx="4702193" cy="1786988"/>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230" name="Google Shape;230;p20"/>
          <p:cNvSpPr txBox="1">
            <a:spLocks noGrp="1"/>
          </p:cNvSpPr>
          <p:nvPr>
            <p:ph type="body" idx="2"/>
          </p:nvPr>
        </p:nvSpPr>
        <p:spPr>
          <a:xfrm>
            <a:off x="3838835" y="2754121"/>
            <a:ext cx="4704017" cy="1787690"/>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231" name="Google Shape;231;p20"/>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0"/>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20"/>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4"/>
        <p:cNvGrpSpPr/>
        <p:nvPr/>
      </p:nvGrpSpPr>
      <p:grpSpPr>
        <a:xfrm>
          <a:off x="0" y="0"/>
          <a:ext cx="0" cy="0"/>
          <a:chOff x="0" y="0"/>
          <a:chExt cx="0" cy="0"/>
        </a:xfrm>
      </p:grpSpPr>
      <p:grpSp>
        <p:nvGrpSpPr>
          <p:cNvPr id="235" name="Google Shape;235;p21"/>
          <p:cNvGrpSpPr/>
          <p:nvPr/>
        </p:nvGrpSpPr>
        <p:grpSpPr>
          <a:xfrm>
            <a:off x="-313135" y="0"/>
            <a:ext cx="9438086" cy="5139929"/>
            <a:chOff x="-417513" y="0"/>
            <a:chExt cx="12584114" cy="6853238"/>
          </a:xfrm>
        </p:grpSpPr>
        <p:sp>
          <p:nvSpPr>
            <p:cNvPr id="236" name="Google Shape;236;p21"/>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1"/>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21"/>
          <p:cNvGrpSpPr/>
          <p:nvPr/>
        </p:nvGrpSpPr>
        <p:grpSpPr>
          <a:xfrm>
            <a:off x="600108" y="1274692"/>
            <a:ext cx="2755857" cy="2602816"/>
            <a:chOff x="697883" y="1816768"/>
            <a:chExt cx="3674476" cy="3470421"/>
          </a:xfrm>
        </p:grpSpPr>
        <p:sp>
          <p:nvSpPr>
            <p:cNvPr id="258" name="Google Shape;258;p21"/>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1"/>
          <p:cNvSpPr txBox="1">
            <a:spLocks noGrp="1"/>
          </p:cNvSpPr>
          <p:nvPr>
            <p:ph type="title"/>
          </p:nvPr>
        </p:nvSpPr>
        <p:spPr>
          <a:xfrm>
            <a:off x="666751" y="1772937"/>
            <a:ext cx="2625621" cy="1845373"/>
          </a:xfrm>
          <a:prstGeom prst="rect">
            <a:avLst/>
          </a:prstGeom>
          <a:noFill/>
          <a:ln>
            <a:noFill/>
          </a:ln>
        </p:spPr>
        <p:txBody>
          <a:bodyPr spcFirstLastPara="1" wrap="square" lIns="91425" tIns="91425" rIns="91425" bIns="91425" anchor="ctr" anchorCtr="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1"/>
          <p:cNvSpPr txBox="1">
            <a:spLocks noGrp="1"/>
          </p:cNvSpPr>
          <p:nvPr>
            <p:ph type="body" idx="1"/>
          </p:nvPr>
        </p:nvSpPr>
        <p:spPr>
          <a:xfrm>
            <a:off x="3843853" y="602389"/>
            <a:ext cx="4698816" cy="51435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4302"/>
              <a:buNone/>
              <a:defRPr sz="3911" b="0" cap="none">
                <a:solidFill>
                  <a:schemeClr val="accent1"/>
                </a:solidFill>
              </a:defRPr>
            </a:lvl1pPr>
            <a:lvl2pPr marL="914400" lvl="1" indent="-228600" algn="l">
              <a:lnSpc>
                <a:spcPct val="120000"/>
              </a:lnSpc>
              <a:spcBef>
                <a:spcPts val="500"/>
              </a:spcBef>
              <a:spcAft>
                <a:spcPts val="0"/>
              </a:spcAft>
              <a:buSzPts val="3912"/>
              <a:buNone/>
              <a:defRPr sz="3556" b="1"/>
            </a:lvl2pPr>
            <a:lvl3pPr marL="1371600" lvl="2" indent="-228600" algn="l">
              <a:lnSpc>
                <a:spcPct val="120000"/>
              </a:lnSpc>
              <a:spcBef>
                <a:spcPts val="500"/>
              </a:spcBef>
              <a:spcAft>
                <a:spcPts val="0"/>
              </a:spcAft>
              <a:buSzPts val="3520"/>
              <a:buNone/>
              <a:defRPr sz="3200" b="1"/>
            </a:lvl3pPr>
            <a:lvl4pPr marL="1828800" lvl="3" indent="-228600" algn="l">
              <a:lnSpc>
                <a:spcPct val="120000"/>
              </a:lnSpc>
              <a:spcBef>
                <a:spcPts val="500"/>
              </a:spcBef>
              <a:spcAft>
                <a:spcPts val="0"/>
              </a:spcAft>
              <a:buSzPts val="3128"/>
              <a:buNone/>
              <a:defRPr sz="2844" b="1"/>
            </a:lvl4pPr>
            <a:lvl5pPr marL="2286000" lvl="4" indent="-228600" algn="l">
              <a:lnSpc>
                <a:spcPct val="120000"/>
              </a:lnSpc>
              <a:spcBef>
                <a:spcPts val="500"/>
              </a:spcBef>
              <a:spcAft>
                <a:spcPts val="0"/>
              </a:spcAft>
              <a:buSzPts val="3128"/>
              <a:buNone/>
              <a:defRPr sz="2844" b="1"/>
            </a:lvl5pPr>
            <a:lvl6pPr marL="2743200" lvl="5" indent="-228600" algn="l">
              <a:lnSpc>
                <a:spcPct val="120000"/>
              </a:lnSpc>
              <a:spcBef>
                <a:spcPts val="500"/>
              </a:spcBef>
              <a:spcAft>
                <a:spcPts val="0"/>
              </a:spcAft>
              <a:buSzPts val="3128"/>
              <a:buNone/>
              <a:defRPr sz="2844" b="1"/>
            </a:lvl6pPr>
            <a:lvl7pPr marL="3200400" lvl="6" indent="-228600" algn="l">
              <a:lnSpc>
                <a:spcPct val="120000"/>
              </a:lnSpc>
              <a:spcBef>
                <a:spcPts val="500"/>
              </a:spcBef>
              <a:spcAft>
                <a:spcPts val="0"/>
              </a:spcAft>
              <a:buSzPts val="3128"/>
              <a:buNone/>
              <a:defRPr sz="2844" b="1"/>
            </a:lvl7pPr>
            <a:lvl8pPr marL="3657600" lvl="7" indent="-228600" algn="l">
              <a:lnSpc>
                <a:spcPct val="120000"/>
              </a:lnSpc>
              <a:spcBef>
                <a:spcPts val="500"/>
              </a:spcBef>
              <a:spcAft>
                <a:spcPts val="0"/>
              </a:spcAft>
              <a:buSzPts val="3128"/>
              <a:buNone/>
              <a:defRPr sz="2844" b="1"/>
            </a:lvl8pPr>
            <a:lvl9pPr marL="4114800" lvl="8" indent="-228600" algn="l">
              <a:lnSpc>
                <a:spcPct val="120000"/>
              </a:lnSpc>
              <a:spcBef>
                <a:spcPts val="500"/>
              </a:spcBef>
              <a:spcAft>
                <a:spcPts val="0"/>
              </a:spcAft>
              <a:buSzPts val="3128"/>
              <a:buNone/>
              <a:defRPr sz="2844" b="1"/>
            </a:lvl9pPr>
          </a:lstStyle>
          <a:p>
            <a:endParaRPr/>
          </a:p>
        </p:txBody>
      </p:sp>
      <p:sp>
        <p:nvSpPr>
          <p:cNvPr id="263" name="Google Shape;263;p21"/>
          <p:cNvSpPr txBox="1">
            <a:spLocks noGrp="1"/>
          </p:cNvSpPr>
          <p:nvPr>
            <p:ph type="body" idx="2"/>
          </p:nvPr>
        </p:nvSpPr>
        <p:spPr>
          <a:xfrm>
            <a:off x="3843979" y="1116739"/>
            <a:ext cx="4698263" cy="1272640"/>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264" name="Google Shape;264;p21"/>
          <p:cNvSpPr txBox="1">
            <a:spLocks noGrp="1"/>
          </p:cNvSpPr>
          <p:nvPr>
            <p:ph type="body" idx="3"/>
          </p:nvPr>
        </p:nvSpPr>
        <p:spPr>
          <a:xfrm>
            <a:off x="3838989" y="2749415"/>
            <a:ext cx="4698311" cy="51435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4302"/>
              <a:buNone/>
              <a:defRPr sz="3911" b="0" cap="none">
                <a:solidFill>
                  <a:schemeClr val="accent1"/>
                </a:solidFill>
              </a:defRPr>
            </a:lvl1pPr>
            <a:lvl2pPr marL="914400" lvl="1" indent="-228600" algn="l">
              <a:lnSpc>
                <a:spcPct val="120000"/>
              </a:lnSpc>
              <a:spcBef>
                <a:spcPts val="500"/>
              </a:spcBef>
              <a:spcAft>
                <a:spcPts val="0"/>
              </a:spcAft>
              <a:buSzPts val="3912"/>
              <a:buNone/>
              <a:defRPr sz="3556" b="1"/>
            </a:lvl2pPr>
            <a:lvl3pPr marL="1371600" lvl="2" indent="-228600" algn="l">
              <a:lnSpc>
                <a:spcPct val="120000"/>
              </a:lnSpc>
              <a:spcBef>
                <a:spcPts val="500"/>
              </a:spcBef>
              <a:spcAft>
                <a:spcPts val="0"/>
              </a:spcAft>
              <a:buSzPts val="3520"/>
              <a:buNone/>
              <a:defRPr sz="3200" b="1"/>
            </a:lvl3pPr>
            <a:lvl4pPr marL="1828800" lvl="3" indent="-228600" algn="l">
              <a:lnSpc>
                <a:spcPct val="120000"/>
              </a:lnSpc>
              <a:spcBef>
                <a:spcPts val="500"/>
              </a:spcBef>
              <a:spcAft>
                <a:spcPts val="0"/>
              </a:spcAft>
              <a:buSzPts val="3128"/>
              <a:buNone/>
              <a:defRPr sz="2844" b="1"/>
            </a:lvl4pPr>
            <a:lvl5pPr marL="2286000" lvl="4" indent="-228600" algn="l">
              <a:lnSpc>
                <a:spcPct val="120000"/>
              </a:lnSpc>
              <a:spcBef>
                <a:spcPts val="500"/>
              </a:spcBef>
              <a:spcAft>
                <a:spcPts val="0"/>
              </a:spcAft>
              <a:buSzPts val="3128"/>
              <a:buNone/>
              <a:defRPr sz="2844" b="1"/>
            </a:lvl5pPr>
            <a:lvl6pPr marL="2743200" lvl="5" indent="-228600" algn="l">
              <a:lnSpc>
                <a:spcPct val="120000"/>
              </a:lnSpc>
              <a:spcBef>
                <a:spcPts val="500"/>
              </a:spcBef>
              <a:spcAft>
                <a:spcPts val="0"/>
              </a:spcAft>
              <a:buSzPts val="3128"/>
              <a:buNone/>
              <a:defRPr sz="2844" b="1"/>
            </a:lvl6pPr>
            <a:lvl7pPr marL="3200400" lvl="6" indent="-228600" algn="l">
              <a:lnSpc>
                <a:spcPct val="120000"/>
              </a:lnSpc>
              <a:spcBef>
                <a:spcPts val="500"/>
              </a:spcBef>
              <a:spcAft>
                <a:spcPts val="0"/>
              </a:spcAft>
              <a:buSzPts val="3128"/>
              <a:buNone/>
              <a:defRPr sz="2844" b="1"/>
            </a:lvl7pPr>
            <a:lvl8pPr marL="3657600" lvl="7" indent="-228600" algn="l">
              <a:lnSpc>
                <a:spcPct val="120000"/>
              </a:lnSpc>
              <a:spcBef>
                <a:spcPts val="500"/>
              </a:spcBef>
              <a:spcAft>
                <a:spcPts val="0"/>
              </a:spcAft>
              <a:buSzPts val="3128"/>
              <a:buNone/>
              <a:defRPr sz="2844" b="1"/>
            </a:lvl8pPr>
            <a:lvl9pPr marL="4114800" lvl="8" indent="-228600" algn="l">
              <a:lnSpc>
                <a:spcPct val="120000"/>
              </a:lnSpc>
              <a:spcBef>
                <a:spcPts val="500"/>
              </a:spcBef>
              <a:spcAft>
                <a:spcPts val="0"/>
              </a:spcAft>
              <a:buSzPts val="3128"/>
              <a:buNone/>
              <a:defRPr sz="2844" b="1"/>
            </a:lvl9pPr>
          </a:lstStyle>
          <a:p>
            <a:endParaRPr/>
          </a:p>
        </p:txBody>
      </p:sp>
      <p:sp>
        <p:nvSpPr>
          <p:cNvPr id="265" name="Google Shape;265;p21"/>
          <p:cNvSpPr txBox="1">
            <a:spLocks noGrp="1"/>
          </p:cNvSpPr>
          <p:nvPr>
            <p:ph type="body" idx="4"/>
          </p:nvPr>
        </p:nvSpPr>
        <p:spPr>
          <a:xfrm>
            <a:off x="3838835" y="3263765"/>
            <a:ext cx="4699191" cy="1278045"/>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266" name="Google Shape;266;p21"/>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7" name="Google Shape;267;p21"/>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21"/>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and Image">
  <p:cSld name="Content and Image">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700"/>
              <a:buFont typeface="Arial Black"/>
              <a:buNone/>
              <a:defRPr sz="2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370800" y="1369219"/>
            <a:ext cx="4144050" cy="2888456"/>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750"/>
              </a:spcBef>
              <a:spcAft>
                <a:spcPts val="0"/>
              </a:spcAft>
              <a:buClr>
                <a:schemeClr val="dk1"/>
              </a:buClr>
              <a:buSzPts val="1530"/>
              <a:buChar char="▪"/>
              <a:defRPr/>
            </a:lvl1pPr>
            <a:lvl2pPr marL="914400" lvl="1" indent="-342900" algn="l">
              <a:lnSpc>
                <a:spcPct val="90000"/>
              </a:lnSpc>
              <a:spcBef>
                <a:spcPts val="375"/>
              </a:spcBef>
              <a:spcAft>
                <a:spcPts val="0"/>
              </a:spcAft>
              <a:buClr>
                <a:schemeClr val="dk1"/>
              </a:buClr>
              <a:buSzPts val="1800"/>
              <a:buChar char="–"/>
              <a:defRPr/>
            </a:lvl2pPr>
            <a:lvl3pPr marL="1371600" lvl="2" indent="-325755" algn="l">
              <a:lnSpc>
                <a:spcPct val="90000"/>
              </a:lnSpc>
              <a:spcBef>
                <a:spcPts val="375"/>
              </a:spcBef>
              <a:spcAft>
                <a:spcPts val="0"/>
              </a:spcAft>
              <a:buClr>
                <a:schemeClr val="dk1"/>
              </a:buClr>
              <a:buSzPts val="153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7" name="Google Shape;27;p3"/>
          <p:cNvSpPr>
            <a:spLocks noGrp="1"/>
          </p:cNvSpPr>
          <p:nvPr>
            <p:ph type="pic" idx="2"/>
          </p:nvPr>
        </p:nvSpPr>
        <p:spPr>
          <a:xfrm>
            <a:off x="4629600" y="1369219"/>
            <a:ext cx="4143600" cy="2888456"/>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9"/>
        <p:cNvGrpSpPr/>
        <p:nvPr/>
      </p:nvGrpSpPr>
      <p:grpSpPr>
        <a:xfrm>
          <a:off x="0" y="0"/>
          <a:ext cx="0" cy="0"/>
          <a:chOff x="0" y="0"/>
          <a:chExt cx="0" cy="0"/>
        </a:xfrm>
      </p:grpSpPr>
      <p:grpSp>
        <p:nvGrpSpPr>
          <p:cNvPr id="270" name="Google Shape;270;p22"/>
          <p:cNvGrpSpPr/>
          <p:nvPr/>
        </p:nvGrpSpPr>
        <p:grpSpPr>
          <a:xfrm>
            <a:off x="-313135" y="0"/>
            <a:ext cx="9438086" cy="5139929"/>
            <a:chOff x="-417513" y="0"/>
            <a:chExt cx="12584114" cy="6853238"/>
          </a:xfrm>
        </p:grpSpPr>
        <p:sp>
          <p:nvSpPr>
            <p:cNvPr id="271" name="Google Shape;271;p22"/>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22"/>
          <p:cNvGrpSpPr/>
          <p:nvPr/>
        </p:nvGrpSpPr>
        <p:grpSpPr>
          <a:xfrm>
            <a:off x="600108" y="1274692"/>
            <a:ext cx="2755857" cy="2602816"/>
            <a:chOff x="697883" y="1816768"/>
            <a:chExt cx="3674476" cy="3470421"/>
          </a:xfrm>
        </p:grpSpPr>
        <p:sp>
          <p:nvSpPr>
            <p:cNvPr id="293" name="Google Shape;293;p22"/>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2"/>
          <p:cNvSpPr txBox="1">
            <a:spLocks noGrp="1"/>
          </p:cNvSpPr>
          <p:nvPr>
            <p:ph type="title"/>
          </p:nvPr>
        </p:nvSpPr>
        <p:spPr>
          <a:xfrm>
            <a:off x="666474" y="1762444"/>
            <a:ext cx="2625897" cy="1842332"/>
          </a:xfrm>
          <a:prstGeom prst="rect">
            <a:avLst/>
          </a:prstGeom>
          <a:noFill/>
          <a:ln>
            <a:noFill/>
          </a:ln>
        </p:spPr>
        <p:txBody>
          <a:bodyPr spcFirstLastPara="1" wrap="square" lIns="228600" tIns="228600" rIns="228600" bIns="228600" anchor="ctr" anchorCtr="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22"/>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22"/>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9" name="Google Shape;299;p22"/>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0"/>
        <p:cNvGrpSpPr/>
        <p:nvPr/>
      </p:nvGrpSpPr>
      <p:grpSpPr>
        <a:xfrm>
          <a:off x="0" y="0"/>
          <a:ext cx="0" cy="0"/>
          <a:chOff x="0" y="0"/>
          <a:chExt cx="0" cy="0"/>
        </a:xfrm>
      </p:grpSpPr>
      <p:sp>
        <p:nvSpPr>
          <p:cNvPr id="301" name="Google Shape;301;p23"/>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p23"/>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23"/>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4"/>
        <p:cNvGrpSpPr/>
        <p:nvPr/>
      </p:nvGrpSpPr>
      <p:grpSpPr>
        <a:xfrm>
          <a:off x="0" y="0"/>
          <a:ext cx="0" cy="0"/>
          <a:chOff x="0" y="0"/>
          <a:chExt cx="0" cy="0"/>
        </a:xfrm>
      </p:grpSpPr>
      <p:grpSp>
        <p:nvGrpSpPr>
          <p:cNvPr id="305" name="Google Shape;305;p24"/>
          <p:cNvGrpSpPr/>
          <p:nvPr/>
        </p:nvGrpSpPr>
        <p:grpSpPr>
          <a:xfrm>
            <a:off x="-313135" y="0"/>
            <a:ext cx="9438086" cy="5139929"/>
            <a:chOff x="-417513" y="0"/>
            <a:chExt cx="12584114" cy="6853238"/>
          </a:xfrm>
        </p:grpSpPr>
        <p:sp>
          <p:nvSpPr>
            <p:cNvPr id="306" name="Google Shape;306;p24"/>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24"/>
          <p:cNvGrpSpPr/>
          <p:nvPr/>
        </p:nvGrpSpPr>
        <p:grpSpPr>
          <a:xfrm>
            <a:off x="600108" y="1274692"/>
            <a:ext cx="2755857" cy="2602816"/>
            <a:chOff x="697883" y="1816768"/>
            <a:chExt cx="3674476" cy="3470421"/>
          </a:xfrm>
        </p:grpSpPr>
        <p:sp>
          <p:nvSpPr>
            <p:cNvPr id="328" name="Google Shape;328;p24"/>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4"/>
          <p:cNvSpPr txBox="1">
            <a:spLocks noGrp="1"/>
          </p:cNvSpPr>
          <p:nvPr>
            <p:ph type="title"/>
          </p:nvPr>
        </p:nvSpPr>
        <p:spPr>
          <a:xfrm>
            <a:off x="666474" y="1764019"/>
            <a:ext cx="2625898" cy="917474"/>
          </a:xfrm>
          <a:prstGeom prst="rect">
            <a:avLst/>
          </a:prstGeom>
          <a:noFill/>
          <a:ln>
            <a:noFill/>
          </a:ln>
        </p:spPr>
        <p:txBody>
          <a:bodyPr spcFirstLastPara="1" wrap="square" lIns="228600" tIns="228600" rIns="228600" bIns="0" anchor="b" anchorCtr="0">
            <a:noAutofit/>
          </a:bodyPr>
          <a:lstStyle>
            <a:lvl1pPr lvl="0" algn="ctr">
              <a:lnSpc>
                <a:spcPct val="85000"/>
              </a:lnSpc>
              <a:spcBef>
                <a:spcPts val="0"/>
              </a:spcBef>
              <a:spcAft>
                <a:spcPts val="0"/>
              </a:spcAft>
              <a:buClr>
                <a:srgbClr val="FFFEFF"/>
              </a:buClr>
              <a:buSzPts val="5689"/>
              <a:buFont typeface="Calibri"/>
              <a:buNone/>
              <a:defRPr sz="5689">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2" name="Google Shape;332;p24"/>
          <p:cNvSpPr txBox="1">
            <a:spLocks noGrp="1"/>
          </p:cNvSpPr>
          <p:nvPr>
            <p:ph type="body" idx="1"/>
          </p:nvPr>
        </p:nvSpPr>
        <p:spPr>
          <a:xfrm>
            <a:off x="3832488" y="602107"/>
            <a:ext cx="4706276" cy="3937455"/>
          </a:xfrm>
          <a:prstGeom prst="rect">
            <a:avLst/>
          </a:prstGeom>
          <a:noFill/>
          <a:ln>
            <a:noFill/>
          </a:ln>
        </p:spPr>
        <p:txBody>
          <a:bodyPr spcFirstLastPara="1" wrap="square" lIns="91425" tIns="45700" rIns="91425" bIns="45700" anchor="ctr"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333" name="Google Shape;333;p24"/>
          <p:cNvSpPr txBox="1">
            <a:spLocks noGrp="1"/>
          </p:cNvSpPr>
          <p:nvPr>
            <p:ph type="body" idx="2"/>
          </p:nvPr>
        </p:nvSpPr>
        <p:spPr>
          <a:xfrm>
            <a:off x="666474" y="2685140"/>
            <a:ext cx="2625898" cy="91587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3128"/>
              <a:buNone/>
              <a:defRPr sz="2844">
                <a:solidFill>
                  <a:srgbClr val="FFFEFF"/>
                </a:solidFill>
              </a:defRPr>
            </a:lvl1pPr>
            <a:lvl2pPr marL="914400" lvl="1" indent="-228600" algn="l">
              <a:lnSpc>
                <a:spcPct val="120000"/>
              </a:lnSpc>
              <a:spcBef>
                <a:spcPts val="500"/>
              </a:spcBef>
              <a:spcAft>
                <a:spcPts val="0"/>
              </a:spcAft>
              <a:buSzPts val="2738"/>
              <a:buNone/>
              <a:defRPr sz="2489"/>
            </a:lvl2pPr>
            <a:lvl3pPr marL="1371600" lvl="2" indent="-228600" algn="l">
              <a:lnSpc>
                <a:spcPct val="120000"/>
              </a:lnSpc>
              <a:spcBef>
                <a:spcPts val="500"/>
              </a:spcBef>
              <a:spcAft>
                <a:spcPts val="0"/>
              </a:spcAft>
              <a:buSzPts val="2346"/>
              <a:buNone/>
              <a:defRPr sz="2133"/>
            </a:lvl3pPr>
            <a:lvl4pPr marL="1828800" lvl="3" indent="-228600" algn="l">
              <a:lnSpc>
                <a:spcPct val="120000"/>
              </a:lnSpc>
              <a:spcBef>
                <a:spcPts val="500"/>
              </a:spcBef>
              <a:spcAft>
                <a:spcPts val="0"/>
              </a:spcAft>
              <a:buSzPts val="1956"/>
              <a:buNone/>
              <a:defRPr sz="1778"/>
            </a:lvl4pPr>
            <a:lvl5pPr marL="2286000" lvl="4" indent="-228600" algn="l">
              <a:lnSpc>
                <a:spcPct val="120000"/>
              </a:lnSpc>
              <a:spcBef>
                <a:spcPts val="500"/>
              </a:spcBef>
              <a:spcAft>
                <a:spcPts val="0"/>
              </a:spcAft>
              <a:buSzPts val="1956"/>
              <a:buNone/>
              <a:defRPr sz="1778"/>
            </a:lvl5pPr>
            <a:lvl6pPr marL="2743200" lvl="5" indent="-228600" algn="l">
              <a:lnSpc>
                <a:spcPct val="120000"/>
              </a:lnSpc>
              <a:spcBef>
                <a:spcPts val="500"/>
              </a:spcBef>
              <a:spcAft>
                <a:spcPts val="0"/>
              </a:spcAft>
              <a:buSzPts val="1956"/>
              <a:buNone/>
              <a:defRPr sz="1778"/>
            </a:lvl6pPr>
            <a:lvl7pPr marL="3200400" lvl="6" indent="-228600" algn="l">
              <a:lnSpc>
                <a:spcPct val="120000"/>
              </a:lnSpc>
              <a:spcBef>
                <a:spcPts val="500"/>
              </a:spcBef>
              <a:spcAft>
                <a:spcPts val="0"/>
              </a:spcAft>
              <a:buSzPts val="1956"/>
              <a:buNone/>
              <a:defRPr sz="1778"/>
            </a:lvl7pPr>
            <a:lvl8pPr marL="3657600" lvl="7" indent="-228600" algn="l">
              <a:lnSpc>
                <a:spcPct val="120000"/>
              </a:lnSpc>
              <a:spcBef>
                <a:spcPts val="500"/>
              </a:spcBef>
              <a:spcAft>
                <a:spcPts val="0"/>
              </a:spcAft>
              <a:buSzPts val="1956"/>
              <a:buNone/>
              <a:defRPr sz="1778"/>
            </a:lvl8pPr>
            <a:lvl9pPr marL="4114800" lvl="8" indent="-228600" algn="l">
              <a:lnSpc>
                <a:spcPct val="120000"/>
              </a:lnSpc>
              <a:spcBef>
                <a:spcPts val="500"/>
              </a:spcBef>
              <a:spcAft>
                <a:spcPts val="0"/>
              </a:spcAft>
              <a:buSzPts val="1956"/>
              <a:buNone/>
              <a:defRPr sz="1778"/>
            </a:lvl9pPr>
          </a:lstStyle>
          <a:p>
            <a:endParaRPr/>
          </a:p>
        </p:txBody>
      </p:sp>
      <p:sp>
        <p:nvSpPr>
          <p:cNvPr id="334" name="Google Shape;334;p24"/>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p24"/>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24"/>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7"/>
        <p:cNvGrpSpPr/>
        <p:nvPr/>
      </p:nvGrpSpPr>
      <p:grpSpPr>
        <a:xfrm>
          <a:off x="0" y="0"/>
          <a:ext cx="0" cy="0"/>
          <a:chOff x="0" y="0"/>
          <a:chExt cx="0" cy="0"/>
        </a:xfrm>
      </p:grpSpPr>
      <p:grpSp>
        <p:nvGrpSpPr>
          <p:cNvPr id="338" name="Google Shape;338;p25"/>
          <p:cNvGrpSpPr/>
          <p:nvPr/>
        </p:nvGrpSpPr>
        <p:grpSpPr>
          <a:xfrm>
            <a:off x="-247255" y="-44532"/>
            <a:ext cx="9386888" cy="5192849"/>
            <a:chOff x="-329674" y="-51881"/>
            <a:chExt cx="12515851" cy="6923798"/>
          </a:xfrm>
        </p:grpSpPr>
        <p:sp>
          <p:nvSpPr>
            <p:cNvPr id="339" name="Google Shape;339;p25"/>
            <p:cNvSpPr/>
            <p:nvPr/>
          </p:nvSpPr>
          <p:spPr>
            <a:xfrm>
              <a:off x="-329674" y="1298404"/>
              <a:ext cx="9702800" cy="5573512"/>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670451" y="2018236"/>
              <a:ext cx="7373938" cy="4848892"/>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251351" y="1788400"/>
              <a:ext cx="8035925" cy="5083516"/>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061" y="549842"/>
              <a:ext cx="10334625" cy="6322075"/>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061" y="-51881"/>
              <a:ext cx="11091863" cy="6923796"/>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5426601" y="5579"/>
              <a:ext cx="5788025" cy="6847184"/>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5821889" y="5579"/>
              <a:ext cx="5588000" cy="6866337"/>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6012389" y="5579"/>
              <a:ext cx="5497513" cy="6866337"/>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210826" y="790"/>
              <a:ext cx="5522913" cy="6871126"/>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6463239" y="5579"/>
              <a:ext cx="5413375" cy="6866337"/>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877576" y="5579"/>
              <a:ext cx="5037138" cy="6861550"/>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25"/>
          <p:cNvGrpSpPr/>
          <p:nvPr/>
        </p:nvGrpSpPr>
        <p:grpSpPr>
          <a:xfrm>
            <a:off x="604002" y="1273749"/>
            <a:ext cx="4456155" cy="2602816"/>
            <a:chOff x="805336" y="1698331"/>
            <a:chExt cx="5941540" cy="3470421"/>
          </a:xfrm>
        </p:grpSpPr>
        <p:sp>
          <p:nvSpPr>
            <p:cNvPr id="359" name="Google Shape;359;p25"/>
            <p:cNvSpPr/>
            <p:nvPr/>
          </p:nvSpPr>
          <p:spPr>
            <a:xfrm>
              <a:off x="805336" y="1698331"/>
              <a:ext cx="5941540" cy="502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rot="10800000">
              <a:off x="3618113" y="4896349"/>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805336" y="2274403"/>
              <a:ext cx="5941540" cy="26243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5"/>
          <p:cNvSpPr>
            <a:spLocks noGrp="1"/>
          </p:cNvSpPr>
          <p:nvPr>
            <p:ph type="pic" idx="2"/>
          </p:nvPr>
        </p:nvSpPr>
        <p:spPr>
          <a:xfrm>
            <a:off x="5657632" y="0"/>
            <a:ext cx="3486368" cy="5143500"/>
          </a:xfrm>
          <a:prstGeom prst="rect">
            <a:avLst/>
          </a:prstGeom>
          <a:solidFill>
            <a:srgbClr val="FEFEFE"/>
          </a:solidFill>
          <a:ln>
            <a:noFill/>
          </a:ln>
        </p:spPr>
      </p:sp>
      <p:sp>
        <p:nvSpPr>
          <p:cNvPr id="363" name="Google Shape;363;p25"/>
          <p:cNvSpPr txBox="1">
            <a:spLocks noGrp="1"/>
          </p:cNvSpPr>
          <p:nvPr>
            <p:ph type="title"/>
          </p:nvPr>
        </p:nvSpPr>
        <p:spPr>
          <a:xfrm>
            <a:off x="664082" y="1770191"/>
            <a:ext cx="4332485" cy="883524"/>
          </a:xfrm>
          <a:prstGeom prst="rect">
            <a:avLst/>
          </a:prstGeom>
          <a:noFill/>
          <a:ln>
            <a:noFill/>
          </a:ln>
        </p:spPr>
        <p:txBody>
          <a:bodyPr spcFirstLastPara="1" wrap="square" lIns="228600" tIns="228600" rIns="228600" bIns="0" anchor="b" anchorCtr="0">
            <a:normAutofit/>
          </a:bodyPr>
          <a:lstStyle>
            <a:lvl1pPr lvl="0" algn="ctr">
              <a:lnSpc>
                <a:spcPct val="85000"/>
              </a:lnSpc>
              <a:spcBef>
                <a:spcPts val="0"/>
              </a:spcBef>
              <a:spcAft>
                <a:spcPts val="0"/>
              </a:spcAft>
              <a:buClr>
                <a:srgbClr val="FFFEFF"/>
              </a:buClr>
              <a:buSzPts val="6400"/>
              <a:buFont typeface="Calibri"/>
              <a:buNone/>
              <a:defRPr sz="6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4" name="Google Shape;364;p25"/>
          <p:cNvSpPr txBox="1">
            <a:spLocks noGrp="1"/>
          </p:cNvSpPr>
          <p:nvPr>
            <p:ph type="body" idx="1"/>
          </p:nvPr>
        </p:nvSpPr>
        <p:spPr>
          <a:xfrm>
            <a:off x="664082" y="2658759"/>
            <a:ext cx="4332485" cy="95564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3520"/>
              <a:buNone/>
              <a:defRPr sz="3200">
                <a:solidFill>
                  <a:srgbClr val="FFFEFF"/>
                </a:solidFill>
              </a:defRPr>
            </a:lvl1pPr>
            <a:lvl2pPr marL="914400" lvl="1" indent="-228600" algn="l">
              <a:lnSpc>
                <a:spcPct val="120000"/>
              </a:lnSpc>
              <a:spcBef>
                <a:spcPts val="500"/>
              </a:spcBef>
              <a:spcAft>
                <a:spcPts val="0"/>
              </a:spcAft>
              <a:buSzPts val="2738"/>
              <a:buNone/>
              <a:defRPr sz="2489"/>
            </a:lvl2pPr>
            <a:lvl3pPr marL="1371600" lvl="2" indent="-228600" algn="l">
              <a:lnSpc>
                <a:spcPct val="120000"/>
              </a:lnSpc>
              <a:spcBef>
                <a:spcPts val="500"/>
              </a:spcBef>
              <a:spcAft>
                <a:spcPts val="0"/>
              </a:spcAft>
              <a:buSzPts val="2346"/>
              <a:buNone/>
              <a:defRPr sz="2133"/>
            </a:lvl3pPr>
            <a:lvl4pPr marL="1828800" lvl="3" indent="-228600" algn="l">
              <a:lnSpc>
                <a:spcPct val="120000"/>
              </a:lnSpc>
              <a:spcBef>
                <a:spcPts val="500"/>
              </a:spcBef>
              <a:spcAft>
                <a:spcPts val="0"/>
              </a:spcAft>
              <a:buSzPts val="1956"/>
              <a:buNone/>
              <a:defRPr sz="1778"/>
            </a:lvl4pPr>
            <a:lvl5pPr marL="2286000" lvl="4" indent="-228600" algn="l">
              <a:lnSpc>
                <a:spcPct val="120000"/>
              </a:lnSpc>
              <a:spcBef>
                <a:spcPts val="500"/>
              </a:spcBef>
              <a:spcAft>
                <a:spcPts val="0"/>
              </a:spcAft>
              <a:buSzPts val="1956"/>
              <a:buNone/>
              <a:defRPr sz="1778"/>
            </a:lvl5pPr>
            <a:lvl6pPr marL="2743200" lvl="5" indent="-228600" algn="l">
              <a:lnSpc>
                <a:spcPct val="120000"/>
              </a:lnSpc>
              <a:spcBef>
                <a:spcPts val="500"/>
              </a:spcBef>
              <a:spcAft>
                <a:spcPts val="0"/>
              </a:spcAft>
              <a:buSzPts val="1956"/>
              <a:buNone/>
              <a:defRPr sz="1778"/>
            </a:lvl6pPr>
            <a:lvl7pPr marL="3200400" lvl="6" indent="-228600" algn="l">
              <a:lnSpc>
                <a:spcPct val="120000"/>
              </a:lnSpc>
              <a:spcBef>
                <a:spcPts val="500"/>
              </a:spcBef>
              <a:spcAft>
                <a:spcPts val="0"/>
              </a:spcAft>
              <a:buSzPts val="1956"/>
              <a:buNone/>
              <a:defRPr sz="1778"/>
            </a:lvl7pPr>
            <a:lvl8pPr marL="3657600" lvl="7" indent="-228600" algn="l">
              <a:lnSpc>
                <a:spcPct val="120000"/>
              </a:lnSpc>
              <a:spcBef>
                <a:spcPts val="500"/>
              </a:spcBef>
              <a:spcAft>
                <a:spcPts val="0"/>
              </a:spcAft>
              <a:buSzPts val="1956"/>
              <a:buNone/>
              <a:defRPr sz="1778"/>
            </a:lvl8pPr>
            <a:lvl9pPr marL="4114800" lvl="8" indent="-228600" algn="l">
              <a:lnSpc>
                <a:spcPct val="120000"/>
              </a:lnSpc>
              <a:spcBef>
                <a:spcPts val="500"/>
              </a:spcBef>
              <a:spcAft>
                <a:spcPts val="0"/>
              </a:spcAft>
              <a:buSzPts val="1956"/>
              <a:buNone/>
              <a:defRPr sz="1778"/>
            </a:lvl9pPr>
          </a:lstStyle>
          <a:p>
            <a:endParaRPr/>
          </a:p>
        </p:txBody>
      </p:sp>
      <p:sp>
        <p:nvSpPr>
          <p:cNvPr id="365" name="Google Shape;365;p25"/>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6" name="Google Shape;366;p25"/>
          <p:cNvSpPr txBox="1">
            <a:spLocks noGrp="1"/>
          </p:cNvSpPr>
          <p:nvPr>
            <p:ph type="ftr" idx="11"/>
          </p:nvPr>
        </p:nvSpPr>
        <p:spPr>
          <a:xfrm>
            <a:off x="603505" y="4670298"/>
            <a:ext cx="4456652"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 name="Google Shape;367;p25"/>
          <p:cNvSpPr txBox="1">
            <a:spLocks noGrp="1"/>
          </p:cNvSpPr>
          <p:nvPr>
            <p:ph type="sldNum" idx="12"/>
          </p:nvPr>
        </p:nvSpPr>
        <p:spPr>
          <a:xfrm>
            <a:off x="4371283"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68"/>
        <p:cNvGrpSpPr/>
        <p:nvPr/>
      </p:nvGrpSpPr>
      <p:grpSpPr>
        <a:xfrm>
          <a:off x="0" y="0"/>
          <a:ext cx="0" cy="0"/>
          <a:chOff x="0" y="0"/>
          <a:chExt cx="0" cy="0"/>
        </a:xfrm>
      </p:grpSpPr>
      <p:grpSp>
        <p:nvGrpSpPr>
          <p:cNvPr id="369" name="Google Shape;369;p26"/>
          <p:cNvGrpSpPr/>
          <p:nvPr/>
        </p:nvGrpSpPr>
        <p:grpSpPr>
          <a:xfrm>
            <a:off x="-313135" y="0"/>
            <a:ext cx="9438086" cy="5139929"/>
            <a:chOff x="-417513" y="0"/>
            <a:chExt cx="12584114" cy="6853238"/>
          </a:xfrm>
        </p:grpSpPr>
        <p:sp>
          <p:nvSpPr>
            <p:cNvPr id="370" name="Google Shape;370;p26"/>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26"/>
          <p:cNvGrpSpPr/>
          <p:nvPr/>
        </p:nvGrpSpPr>
        <p:grpSpPr>
          <a:xfrm>
            <a:off x="600108" y="1274692"/>
            <a:ext cx="2755857" cy="2602816"/>
            <a:chOff x="697883" y="1816768"/>
            <a:chExt cx="3674476" cy="3470421"/>
          </a:xfrm>
        </p:grpSpPr>
        <p:sp>
          <p:nvSpPr>
            <p:cNvPr id="392" name="Google Shape;392;p26"/>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6"/>
          <p:cNvSpPr txBox="1">
            <a:spLocks noGrp="1"/>
          </p:cNvSpPr>
          <p:nvPr>
            <p:ph type="title"/>
          </p:nvPr>
        </p:nvSpPr>
        <p:spPr>
          <a:xfrm>
            <a:off x="666474" y="1762444"/>
            <a:ext cx="2625897" cy="1842331"/>
          </a:xfrm>
          <a:prstGeom prst="rect">
            <a:avLst/>
          </a:prstGeom>
          <a:noFill/>
          <a:ln>
            <a:noFill/>
          </a:ln>
        </p:spPr>
        <p:txBody>
          <a:bodyPr spcFirstLastPara="1" wrap="square" lIns="228600" tIns="228600" rIns="228600" bIns="228600" anchor="ctr" anchorCtr="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6" name="Google Shape;396;p26"/>
          <p:cNvSpPr txBox="1">
            <a:spLocks noGrp="1"/>
          </p:cNvSpPr>
          <p:nvPr>
            <p:ph type="body" idx="1"/>
          </p:nvPr>
        </p:nvSpPr>
        <p:spPr>
          <a:xfrm rot="5400000">
            <a:off x="4214217" y="214310"/>
            <a:ext cx="3942818" cy="4706276"/>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397" name="Google Shape;397;p26"/>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8" name="Google Shape;398;p26"/>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9" name="Google Shape;399;p26"/>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00"/>
        <p:cNvGrpSpPr/>
        <p:nvPr/>
      </p:nvGrpSpPr>
      <p:grpSpPr>
        <a:xfrm>
          <a:off x="0" y="0"/>
          <a:ext cx="0" cy="0"/>
          <a:chOff x="0" y="0"/>
          <a:chExt cx="0" cy="0"/>
        </a:xfrm>
      </p:grpSpPr>
      <p:grpSp>
        <p:nvGrpSpPr>
          <p:cNvPr id="401" name="Google Shape;401;p27"/>
          <p:cNvGrpSpPr/>
          <p:nvPr/>
        </p:nvGrpSpPr>
        <p:grpSpPr>
          <a:xfrm flipH="1">
            <a:off x="0" y="0"/>
            <a:ext cx="9438086" cy="5139929"/>
            <a:chOff x="-417513" y="0"/>
            <a:chExt cx="12584114" cy="6853238"/>
          </a:xfrm>
        </p:grpSpPr>
        <p:sp>
          <p:nvSpPr>
            <p:cNvPr id="402" name="Google Shape;402;p27"/>
            <p:cNvSpPr/>
            <p:nvPr/>
          </p:nvSpPr>
          <p:spPr>
            <a:xfrm>
              <a:off x="1306513" y="0"/>
              <a:ext cx="3862388" cy="6843713"/>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1120775" y="0"/>
              <a:ext cx="3676650" cy="6843713"/>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1001713" y="0"/>
              <a:ext cx="3621088" cy="6843713"/>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1001713" y="0"/>
              <a:ext cx="3244850" cy="6843713"/>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889000" y="0"/>
              <a:ext cx="3230563" cy="6843713"/>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484188" y="0"/>
              <a:ext cx="3421063" cy="6843713"/>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98488" y="0"/>
              <a:ext cx="2717800" cy="6843713"/>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261938" y="0"/>
              <a:ext cx="2944813" cy="6843713"/>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417513" y="0"/>
              <a:ext cx="2403475" cy="6843713"/>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27"/>
          <p:cNvGrpSpPr/>
          <p:nvPr/>
        </p:nvGrpSpPr>
        <p:grpSpPr>
          <a:xfrm>
            <a:off x="5789211" y="1274692"/>
            <a:ext cx="2755857" cy="2602816"/>
            <a:chOff x="697883" y="1816768"/>
            <a:chExt cx="3674476" cy="3470421"/>
          </a:xfrm>
        </p:grpSpPr>
        <p:sp>
          <p:nvSpPr>
            <p:cNvPr id="424" name="Google Shape;424;p27"/>
            <p:cNvSpPr/>
            <p:nvPr/>
          </p:nvSpPr>
          <p:spPr>
            <a:xfrm>
              <a:off x="697883" y="1816768"/>
              <a:ext cx="3674476" cy="5029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rot="10800000">
              <a:off x="2380224" y="5014786"/>
              <a:ext cx="315988" cy="272403"/>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704075" y="2392840"/>
              <a:ext cx="3668284" cy="26243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7"/>
          <p:cNvSpPr txBox="1">
            <a:spLocks noGrp="1"/>
          </p:cNvSpPr>
          <p:nvPr>
            <p:ph type="title"/>
          </p:nvPr>
        </p:nvSpPr>
        <p:spPr>
          <a:xfrm rot="5400000">
            <a:off x="6247360" y="1370662"/>
            <a:ext cx="1842332" cy="2625896"/>
          </a:xfrm>
          <a:prstGeom prst="rect">
            <a:avLst/>
          </a:prstGeom>
          <a:noFill/>
          <a:ln>
            <a:noFill/>
          </a:ln>
        </p:spPr>
        <p:txBody>
          <a:bodyPr spcFirstLastPara="1" wrap="square" lIns="228600" tIns="228600" rIns="228600" bIns="228600" anchor="ctr" anchorCtr="0">
            <a:norm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8" name="Google Shape;428;p27"/>
          <p:cNvSpPr txBox="1">
            <a:spLocks noGrp="1"/>
          </p:cNvSpPr>
          <p:nvPr>
            <p:ph type="body" idx="1"/>
          </p:nvPr>
        </p:nvSpPr>
        <p:spPr>
          <a:xfrm rot="5400000">
            <a:off x="981305" y="219589"/>
            <a:ext cx="3942977" cy="4701467"/>
          </a:xfrm>
          <a:prstGeom prst="rect">
            <a:avLst/>
          </a:prstGeom>
          <a:noFill/>
          <a:ln>
            <a:noFill/>
          </a:ln>
        </p:spPr>
        <p:txBody>
          <a:bodyPr spcFirstLastPara="1" wrap="square" lIns="91425" tIns="45700" rIns="91425" bIns="45700" anchor="t" anchorCtr="0">
            <a:normAutofit/>
          </a:bodyPr>
          <a:lstStyle>
            <a:lvl1pPr marL="457200" lvl="0" indent="-354330" algn="l">
              <a:lnSpc>
                <a:spcPct val="120000"/>
              </a:lnSpc>
              <a:spcBef>
                <a:spcPts val="1000"/>
              </a:spcBef>
              <a:spcAft>
                <a:spcPts val="0"/>
              </a:spcAft>
              <a:buSzPts val="1980"/>
              <a:buChar char="▪"/>
              <a:defRPr/>
            </a:lvl1pPr>
            <a:lvl2pPr marL="914400" lvl="1" indent="-354330" algn="l">
              <a:lnSpc>
                <a:spcPct val="120000"/>
              </a:lnSpc>
              <a:spcBef>
                <a:spcPts val="500"/>
              </a:spcBef>
              <a:spcAft>
                <a:spcPts val="0"/>
              </a:spcAft>
              <a:buSzPts val="1980"/>
              <a:buChar char="▪"/>
              <a:defRPr/>
            </a:lvl2pPr>
            <a:lvl3pPr marL="1371600" lvl="2" indent="-354330" algn="l">
              <a:lnSpc>
                <a:spcPct val="120000"/>
              </a:lnSpc>
              <a:spcBef>
                <a:spcPts val="500"/>
              </a:spcBef>
              <a:spcAft>
                <a:spcPts val="0"/>
              </a:spcAft>
              <a:buSzPts val="1980"/>
              <a:buChar char="▪"/>
              <a:defRPr/>
            </a:lvl3pPr>
            <a:lvl4pPr marL="1828800" lvl="3" indent="-354330" algn="l">
              <a:lnSpc>
                <a:spcPct val="120000"/>
              </a:lnSpc>
              <a:spcBef>
                <a:spcPts val="500"/>
              </a:spcBef>
              <a:spcAft>
                <a:spcPts val="0"/>
              </a:spcAft>
              <a:buSzPts val="1980"/>
              <a:buChar char="▪"/>
              <a:defRPr/>
            </a:lvl4pPr>
            <a:lvl5pPr marL="2286000" lvl="4" indent="-354329" algn="l">
              <a:lnSpc>
                <a:spcPct val="120000"/>
              </a:lnSpc>
              <a:spcBef>
                <a:spcPts val="500"/>
              </a:spcBef>
              <a:spcAft>
                <a:spcPts val="0"/>
              </a:spcAft>
              <a:buSzPts val="1980"/>
              <a:buChar char="▪"/>
              <a:defRPr/>
            </a:lvl5pPr>
            <a:lvl6pPr marL="2743200" lvl="5" indent="-354329" algn="l">
              <a:lnSpc>
                <a:spcPct val="120000"/>
              </a:lnSpc>
              <a:spcBef>
                <a:spcPts val="500"/>
              </a:spcBef>
              <a:spcAft>
                <a:spcPts val="0"/>
              </a:spcAft>
              <a:buSzPts val="1980"/>
              <a:buChar char="▪"/>
              <a:defRPr/>
            </a:lvl6pPr>
            <a:lvl7pPr marL="3200400" lvl="6" indent="-354329" algn="l">
              <a:lnSpc>
                <a:spcPct val="120000"/>
              </a:lnSpc>
              <a:spcBef>
                <a:spcPts val="500"/>
              </a:spcBef>
              <a:spcAft>
                <a:spcPts val="0"/>
              </a:spcAft>
              <a:buSzPts val="1980"/>
              <a:buChar char="▪"/>
              <a:defRPr/>
            </a:lvl7pPr>
            <a:lvl8pPr marL="3657600" lvl="7" indent="-354329" algn="l">
              <a:lnSpc>
                <a:spcPct val="120000"/>
              </a:lnSpc>
              <a:spcBef>
                <a:spcPts val="500"/>
              </a:spcBef>
              <a:spcAft>
                <a:spcPts val="0"/>
              </a:spcAft>
              <a:buSzPts val="1980"/>
              <a:buChar char="▪"/>
              <a:defRPr/>
            </a:lvl8pPr>
            <a:lvl9pPr marL="4114800" lvl="8" indent="-354329" algn="l">
              <a:lnSpc>
                <a:spcPct val="120000"/>
              </a:lnSpc>
              <a:spcBef>
                <a:spcPts val="500"/>
              </a:spcBef>
              <a:spcAft>
                <a:spcPts val="0"/>
              </a:spcAft>
              <a:buSzPts val="1980"/>
              <a:buChar char="▪"/>
              <a:defRPr/>
            </a:lvl9pPr>
          </a:lstStyle>
          <a:p>
            <a:endParaRPr/>
          </a:p>
        </p:txBody>
      </p:sp>
      <p:sp>
        <p:nvSpPr>
          <p:cNvPr id="429" name="Google Shape;429;p27"/>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0" name="Google Shape;430;p27"/>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1" name="Google Shape;431;p27"/>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2"/>
        <p:cNvGrpSpPr/>
        <p:nvPr/>
      </p:nvGrpSpPr>
      <p:grpSpPr>
        <a:xfrm>
          <a:off x="0" y="0"/>
          <a:ext cx="0" cy="0"/>
          <a:chOff x="0" y="0"/>
          <a:chExt cx="0" cy="0"/>
        </a:xfrm>
      </p:grpSpPr>
      <p:sp>
        <p:nvSpPr>
          <p:cNvPr id="433" name="Google Shape;433;p28"/>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lgn="ctr">
              <a:lnSpc>
                <a:spcPct val="85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4" name="Google Shape;434;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20000"/>
              </a:lnSpc>
              <a:spcBef>
                <a:spcPts val="0"/>
              </a:spcBef>
              <a:spcAft>
                <a:spcPts val="0"/>
              </a:spcAft>
              <a:buSzPts val="1400"/>
              <a:buChar char="●"/>
              <a:defRPr sz="1400"/>
            </a:lvl1pPr>
            <a:lvl2pPr marL="914400" lvl="1" indent="-304800" algn="l">
              <a:lnSpc>
                <a:spcPct val="120000"/>
              </a:lnSpc>
              <a:spcBef>
                <a:spcPts val="0"/>
              </a:spcBef>
              <a:spcAft>
                <a:spcPts val="0"/>
              </a:spcAft>
              <a:buSzPts val="1200"/>
              <a:buChar char="○"/>
              <a:defRPr sz="1200"/>
            </a:lvl2pPr>
            <a:lvl3pPr marL="1371600" lvl="2" indent="-304800" algn="l">
              <a:lnSpc>
                <a:spcPct val="120000"/>
              </a:lnSpc>
              <a:spcBef>
                <a:spcPts val="0"/>
              </a:spcBef>
              <a:spcAft>
                <a:spcPts val="0"/>
              </a:spcAft>
              <a:buSzPts val="1200"/>
              <a:buChar char="■"/>
              <a:defRPr sz="1200"/>
            </a:lvl3pPr>
            <a:lvl4pPr marL="1828800" lvl="3" indent="-304800" algn="l">
              <a:lnSpc>
                <a:spcPct val="120000"/>
              </a:lnSpc>
              <a:spcBef>
                <a:spcPts val="0"/>
              </a:spcBef>
              <a:spcAft>
                <a:spcPts val="0"/>
              </a:spcAft>
              <a:buSzPts val="1200"/>
              <a:buChar char="●"/>
              <a:defRPr sz="1200"/>
            </a:lvl4pPr>
            <a:lvl5pPr marL="2286000" lvl="4" indent="-304800" algn="l">
              <a:lnSpc>
                <a:spcPct val="120000"/>
              </a:lnSpc>
              <a:spcBef>
                <a:spcPts val="0"/>
              </a:spcBef>
              <a:spcAft>
                <a:spcPts val="0"/>
              </a:spcAft>
              <a:buSzPts val="1200"/>
              <a:buChar char="○"/>
              <a:defRPr sz="1200"/>
            </a:lvl5pPr>
            <a:lvl6pPr marL="2743200" lvl="5" indent="-304800" algn="l">
              <a:lnSpc>
                <a:spcPct val="120000"/>
              </a:lnSpc>
              <a:spcBef>
                <a:spcPts val="0"/>
              </a:spcBef>
              <a:spcAft>
                <a:spcPts val="0"/>
              </a:spcAft>
              <a:buSzPts val="1200"/>
              <a:buChar char="■"/>
              <a:defRPr sz="1200"/>
            </a:lvl6pPr>
            <a:lvl7pPr marL="3200400" lvl="6" indent="-304800" algn="l">
              <a:lnSpc>
                <a:spcPct val="120000"/>
              </a:lnSpc>
              <a:spcBef>
                <a:spcPts val="0"/>
              </a:spcBef>
              <a:spcAft>
                <a:spcPts val="0"/>
              </a:spcAft>
              <a:buSzPts val="1200"/>
              <a:buChar char="●"/>
              <a:defRPr sz="1200"/>
            </a:lvl7pPr>
            <a:lvl8pPr marL="3657600" lvl="7" indent="-304800" algn="l">
              <a:lnSpc>
                <a:spcPct val="120000"/>
              </a:lnSpc>
              <a:spcBef>
                <a:spcPts val="0"/>
              </a:spcBef>
              <a:spcAft>
                <a:spcPts val="0"/>
              </a:spcAft>
              <a:buSzPts val="1200"/>
              <a:buChar char="○"/>
              <a:defRPr sz="1200"/>
            </a:lvl8pPr>
            <a:lvl9pPr marL="4114800" lvl="8" indent="-304800" algn="l">
              <a:lnSpc>
                <a:spcPct val="120000"/>
              </a:lnSpc>
              <a:spcBef>
                <a:spcPts val="0"/>
              </a:spcBef>
              <a:spcAft>
                <a:spcPts val="0"/>
              </a:spcAft>
              <a:buSzPts val="1200"/>
              <a:buChar char="■"/>
              <a:defRPr sz="1200"/>
            </a:lvl9pPr>
          </a:lstStyle>
          <a:p>
            <a:endParaRPr/>
          </a:p>
        </p:txBody>
      </p:sp>
      <p:sp>
        <p:nvSpPr>
          <p:cNvPr id="435" name="Google Shape;435;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20000"/>
              </a:lnSpc>
              <a:spcBef>
                <a:spcPts val="0"/>
              </a:spcBef>
              <a:spcAft>
                <a:spcPts val="0"/>
              </a:spcAft>
              <a:buSzPts val="1400"/>
              <a:buChar char="●"/>
              <a:defRPr sz="1400"/>
            </a:lvl1pPr>
            <a:lvl2pPr marL="914400" lvl="1" indent="-304800" algn="l">
              <a:lnSpc>
                <a:spcPct val="120000"/>
              </a:lnSpc>
              <a:spcBef>
                <a:spcPts val="0"/>
              </a:spcBef>
              <a:spcAft>
                <a:spcPts val="0"/>
              </a:spcAft>
              <a:buSzPts val="1200"/>
              <a:buChar char="○"/>
              <a:defRPr sz="1200"/>
            </a:lvl2pPr>
            <a:lvl3pPr marL="1371600" lvl="2" indent="-304800" algn="l">
              <a:lnSpc>
                <a:spcPct val="120000"/>
              </a:lnSpc>
              <a:spcBef>
                <a:spcPts val="0"/>
              </a:spcBef>
              <a:spcAft>
                <a:spcPts val="0"/>
              </a:spcAft>
              <a:buSzPts val="1200"/>
              <a:buChar char="■"/>
              <a:defRPr sz="1200"/>
            </a:lvl3pPr>
            <a:lvl4pPr marL="1828800" lvl="3" indent="-304800" algn="l">
              <a:lnSpc>
                <a:spcPct val="120000"/>
              </a:lnSpc>
              <a:spcBef>
                <a:spcPts val="0"/>
              </a:spcBef>
              <a:spcAft>
                <a:spcPts val="0"/>
              </a:spcAft>
              <a:buSzPts val="1200"/>
              <a:buChar char="●"/>
              <a:defRPr sz="1200"/>
            </a:lvl4pPr>
            <a:lvl5pPr marL="2286000" lvl="4" indent="-304800" algn="l">
              <a:lnSpc>
                <a:spcPct val="120000"/>
              </a:lnSpc>
              <a:spcBef>
                <a:spcPts val="0"/>
              </a:spcBef>
              <a:spcAft>
                <a:spcPts val="0"/>
              </a:spcAft>
              <a:buSzPts val="1200"/>
              <a:buChar char="○"/>
              <a:defRPr sz="1200"/>
            </a:lvl5pPr>
            <a:lvl6pPr marL="2743200" lvl="5" indent="-304800" algn="l">
              <a:lnSpc>
                <a:spcPct val="120000"/>
              </a:lnSpc>
              <a:spcBef>
                <a:spcPts val="0"/>
              </a:spcBef>
              <a:spcAft>
                <a:spcPts val="0"/>
              </a:spcAft>
              <a:buSzPts val="1200"/>
              <a:buChar char="■"/>
              <a:defRPr sz="1200"/>
            </a:lvl6pPr>
            <a:lvl7pPr marL="3200400" lvl="6" indent="-304800" algn="l">
              <a:lnSpc>
                <a:spcPct val="120000"/>
              </a:lnSpc>
              <a:spcBef>
                <a:spcPts val="0"/>
              </a:spcBef>
              <a:spcAft>
                <a:spcPts val="0"/>
              </a:spcAft>
              <a:buSzPts val="1200"/>
              <a:buChar char="●"/>
              <a:defRPr sz="1200"/>
            </a:lvl7pPr>
            <a:lvl8pPr marL="3657600" lvl="7" indent="-304800" algn="l">
              <a:lnSpc>
                <a:spcPct val="120000"/>
              </a:lnSpc>
              <a:spcBef>
                <a:spcPts val="0"/>
              </a:spcBef>
              <a:spcAft>
                <a:spcPts val="0"/>
              </a:spcAft>
              <a:buSzPts val="1200"/>
              <a:buChar char="○"/>
              <a:defRPr sz="1200"/>
            </a:lvl8pPr>
            <a:lvl9pPr marL="4114800" lvl="8" indent="-304800" algn="l">
              <a:lnSpc>
                <a:spcPct val="120000"/>
              </a:lnSpc>
              <a:spcBef>
                <a:spcPts val="0"/>
              </a:spcBef>
              <a:spcAft>
                <a:spcPts val="0"/>
              </a:spcAft>
              <a:buSzPts val="1200"/>
              <a:buChar char="■"/>
              <a:defRPr sz="1200"/>
            </a:lvl9pPr>
          </a:lstStyle>
          <a:p>
            <a:endParaRPr/>
          </a:p>
        </p:txBody>
      </p:sp>
      <p:sp>
        <p:nvSpPr>
          <p:cNvPr id="436" name="Google Shape;436;p2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1pPr>
            <a:lvl2pPr marL="0" marR="0" lvl="1"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2pPr>
            <a:lvl3pPr marL="0" marR="0" lvl="2"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3pPr>
            <a:lvl4pPr marL="0" marR="0" lvl="3"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4pPr>
            <a:lvl5pPr marL="0" marR="0" lvl="4"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5pPr>
            <a:lvl6pPr marL="0" marR="0" lvl="5"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6pPr>
            <a:lvl7pPr marL="0" marR="0" lvl="6"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7pPr>
            <a:lvl8pPr marL="0" marR="0" lvl="7"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8pPr>
            <a:lvl9pPr marL="0" marR="0" lvl="8" indent="0" algn="r">
              <a:spcBef>
                <a:spcPts val="0"/>
              </a:spcBef>
              <a:spcAft>
                <a:spcPts val="0"/>
              </a:spcAft>
              <a:buClr>
                <a:srgbClr val="888888"/>
              </a:buClr>
              <a:buSzPts val="1778"/>
              <a:buFont typeface="Rockwell"/>
              <a:buNone/>
              <a:defRPr sz="1778">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700"/>
              <a:buFont typeface="Arial Black"/>
              <a:buNone/>
              <a:defRPr sz="2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370800" y="1369219"/>
            <a:ext cx="8402400" cy="2888456"/>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750"/>
              </a:spcBef>
              <a:spcAft>
                <a:spcPts val="0"/>
              </a:spcAft>
              <a:buClr>
                <a:schemeClr val="dk1"/>
              </a:buClr>
              <a:buSzPts val="1530"/>
              <a:buChar char="▪"/>
              <a:defRPr/>
            </a:lvl1pPr>
            <a:lvl2pPr marL="914400" lvl="1" indent="-342900" algn="l">
              <a:lnSpc>
                <a:spcPct val="90000"/>
              </a:lnSpc>
              <a:spcBef>
                <a:spcPts val="375"/>
              </a:spcBef>
              <a:spcAft>
                <a:spcPts val="0"/>
              </a:spcAft>
              <a:buClr>
                <a:schemeClr val="dk1"/>
              </a:buClr>
              <a:buSzPts val="1800"/>
              <a:buChar char="–"/>
              <a:defRPr/>
            </a:lvl2pPr>
            <a:lvl3pPr marL="1371600" lvl="2" indent="-325755" algn="l">
              <a:lnSpc>
                <a:spcPct val="90000"/>
              </a:lnSpc>
              <a:spcBef>
                <a:spcPts val="375"/>
              </a:spcBef>
              <a:spcAft>
                <a:spcPts val="0"/>
              </a:spcAft>
              <a:buClr>
                <a:schemeClr val="dk1"/>
              </a:buClr>
              <a:buSzPts val="153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700"/>
              <a:buFont typeface="Arial Black"/>
              <a:buNone/>
              <a:defRPr sz="2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 Colour and Image">
  <p:cSld name="Title Slide - Colour and Image">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7"/>
          <p:cNvSpPr/>
          <p:nvPr/>
        </p:nvSpPr>
        <p:spPr>
          <a:xfrm>
            <a:off x="5708650" y="-3175"/>
            <a:ext cx="3435350" cy="5146675"/>
          </a:xfrm>
          <a:custGeom>
            <a:avLst/>
            <a:gdLst/>
            <a:ahLst/>
            <a:cxnLst/>
            <a:rect l="l" t="t" r="r" b="b"/>
            <a:pathLst>
              <a:path w="3435350" h="5146675" extrusionOk="0">
                <a:moveTo>
                  <a:pt x="1190625" y="0"/>
                </a:moveTo>
                <a:lnTo>
                  <a:pt x="3435350" y="3175"/>
                </a:lnTo>
                <a:lnTo>
                  <a:pt x="3435350" y="5146675"/>
                </a:lnTo>
                <a:lnTo>
                  <a:pt x="0" y="5146675"/>
                </a:lnTo>
                <a:lnTo>
                  <a:pt x="1190625" y="0"/>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45" name="Google Shape;45;p7"/>
          <p:cNvSpPr txBox="1">
            <a:spLocks noGrp="1"/>
          </p:cNvSpPr>
          <p:nvPr>
            <p:ph type="ctrTitle"/>
          </p:nvPr>
        </p:nvSpPr>
        <p:spPr>
          <a:xfrm>
            <a:off x="370800" y="1598400"/>
            <a:ext cx="5259600" cy="1101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700"/>
              <a:buFont typeface="Arial Black"/>
              <a:buNone/>
              <a:defRPr sz="27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subTitle" idx="1"/>
          </p:nvPr>
        </p:nvSpPr>
        <p:spPr>
          <a:xfrm>
            <a:off x="370800" y="2701528"/>
            <a:ext cx="5259600" cy="1314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1"/>
              </a:buClr>
              <a:buSzPts val="1700"/>
              <a:buNone/>
              <a:defRPr sz="2000">
                <a:solidFill>
                  <a:schemeClr val="l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148"/>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47" name="Google Shape;47;p7"/>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a:solidFill>
                  <a:schemeClr val="lt1"/>
                </a:solidFill>
                <a:latin typeface="Arial"/>
                <a:ea typeface="Arial"/>
                <a:cs typeface="Arial"/>
                <a:sym typeface="Arial"/>
              </a:defRPr>
            </a:lvl1pPr>
            <a:lvl2pPr marL="0" lvl="1" indent="0" algn="ctr">
              <a:spcBef>
                <a:spcPts val="0"/>
              </a:spcBef>
              <a:buNone/>
              <a:defRPr sz="1200" b="0">
                <a:solidFill>
                  <a:schemeClr val="lt1"/>
                </a:solidFill>
                <a:latin typeface="Arial"/>
                <a:ea typeface="Arial"/>
                <a:cs typeface="Arial"/>
                <a:sym typeface="Arial"/>
              </a:defRPr>
            </a:lvl2pPr>
            <a:lvl3pPr marL="0" lvl="2" indent="0" algn="ctr">
              <a:spcBef>
                <a:spcPts val="0"/>
              </a:spcBef>
              <a:buNone/>
              <a:defRPr sz="1200" b="0">
                <a:solidFill>
                  <a:schemeClr val="lt1"/>
                </a:solidFill>
                <a:latin typeface="Arial"/>
                <a:ea typeface="Arial"/>
                <a:cs typeface="Arial"/>
                <a:sym typeface="Arial"/>
              </a:defRPr>
            </a:lvl3pPr>
            <a:lvl4pPr marL="0" lvl="3" indent="0" algn="ctr">
              <a:spcBef>
                <a:spcPts val="0"/>
              </a:spcBef>
              <a:buNone/>
              <a:defRPr sz="1200" b="0">
                <a:solidFill>
                  <a:schemeClr val="lt1"/>
                </a:solidFill>
                <a:latin typeface="Arial"/>
                <a:ea typeface="Arial"/>
                <a:cs typeface="Arial"/>
                <a:sym typeface="Arial"/>
              </a:defRPr>
            </a:lvl4pPr>
            <a:lvl5pPr marL="0" lvl="4" indent="0" algn="ctr">
              <a:spcBef>
                <a:spcPts val="0"/>
              </a:spcBef>
              <a:buNone/>
              <a:defRPr sz="1200" b="0">
                <a:solidFill>
                  <a:schemeClr val="lt1"/>
                </a:solidFill>
                <a:latin typeface="Arial"/>
                <a:ea typeface="Arial"/>
                <a:cs typeface="Arial"/>
                <a:sym typeface="Arial"/>
              </a:defRPr>
            </a:lvl5pPr>
            <a:lvl6pPr marL="0" lvl="5" indent="0" algn="ctr">
              <a:spcBef>
                <a:spcPts val="0"/>
              </a:spcBef>
              <a:buNone/>
              <a:defRPr sz="1200" b="0">
                <a:solidFill>
                  <a:schemeClr val="lt1"/>
                </a:solidFill>
                <a:latin typeface="Arial"/>
                <a:ea typeface="Arial"/>
                <a:cs typeface="Arial"/>
                <a:sym typeface="Arial"/>
              </a:defRPr>
            </a:lvl6pPr>
            <a:lvl7pPr marL="0" lvl="6" indent="0" algn="ctr">
              <a:spcBef>
                <a:spcPts val="0"/>
              </a:spcBef>
              <a:buNone/>
              <a:defRPr sz="1200" b="0">
                <a:solidFill>
                  <a:schemeClr val="lt1"/>
                </a:solidFill>
                <a:latin typeface="Arial"/>
                <a:ea typeface="Arial"/>
                <a:cs typeface="Arial"/>
                <a:sym typeface="Arial"/>
              </a:defRPr>
            </a:lvl7pPr>
            <a:lvl8pPr marL="0" lvl="7" indent="0" algn="ctr">
              <a:spcBef>
                <a:spcPts val="0"/>
              </a:spcBef>
              <a:buNone/>
              <a:defRPr sz="1200" b="0">
                <a:solidFill>
                  <a:schemeClr val="lt1"/>
                </a:solidFill>
                <a:latin typeface="Arial"/>
                <a:ea typeface="Arial"/>
                <a:cs typeface="Arial"/>
                <a:sym typeface="Arial"/>
              </a:defRPr>
            </a:lvl8pPr>
            <a:lvl9pPr marL="0" lvl="8" indent="0" algn="ctr">
              <a:spcBef>
                <a:spcPts val="0"/>
              </a:spcBef>
              <a:buNone/>
              <a:defRPr sz="1200" b="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 White and Image">
  <p:cSld name="Title Slide - White and Image">
    <p:bg>
      <p:bgPr>
        <a:solidFill>
          <a:srgbClr val="FFFFFF"/>
        </a:solidFill>
        <a:effectLst/>
      </p:bgPr>
    </p:bg>
    <p:spTree>
      <p:nvGrpSpPr>
        <p:cNvPr id="1" name="Shape 50"/>
        <p:cNvGrpSpPr/>
        <p:nvPr/>
      </p:nvGrpSpPr>
      <p:grpSpPr>
        <a:xfrm>
          <a:off x="0" y="0"/>
          <a:ext cx="0" cy="0"/>
          <a:chOff x="0" y="0"/>
          <a:chExt cx="0" cy="0"/>
        </a:xfrm>
      </p:grpSpPr>
      <p:sp>
        <p:nvSpPr>
          <p:cNvPr id="51" name="Google Shape;51;p8"/>
          <p:cNvSpPr/>
          <p:nvPr/>
        </p:nvSpPr>
        <p:spPr>
          <a:xfrm>
            <a:off x="5708650" y="-3175"/>
            <a:ext cx="3435350" cy="5146675"/>
          </a:xfrm>
          <a:custGeom>
            <a:avLst/>
            <a:gdLst/>
            <a:ahLst/>
            <a:cxnLst/>
            <a:rect l="l" t="t" r="r" b="b"/>
            <a:pathLst>
              <a:path w="3435350" h="5146675" extrusionOk="0">
                <a:moveTo>
                  <a:pt x="1190625" y="0"/>
                </a:moveTo>
                <a:lnTo>
                  <a:pt x="3435350" y="3175"/>
                </a:lnTo>
                <a:lnTo>
                  <a:pt x="3435350" y="5146675"/>
                </a:lnTo>
                <a:lnTo>
                  <a:pt x="0" y="5146675"/>
                </a:lnTo>
                <a:lnTo>
                  <a:pt x="1190625" y="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52" name="Google Shape;52;p8"/>
          <p:cNvSpPr txBox="1">
            <a:spLocks noGrp="1"/>
          </p:cNvSpPr>
          <p:nvPr>
            <p:ph type="ctrTitle"/>
          </p:nvPr>
        </p:nvSpPr>
        <p:spPr>
          <a:xfrm>
            <a:off x="370800" y="1598400"/>
            <a:ext cx="5259600" cy="1101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700"/>
              <a:buFont typeface="Arial Black"/>
              <a:buNone/>
              <a:defRPr sz="2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subTitle" idx="1"/>
          </p:nvPr>
        </p:nvSpPr>
        <p:spPr>
          <a:xfrm>
            <a:off x="370800" y="2701528"/>
            <a:ext cx="5259600" cy="1314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700"/>
              <a:buNone/>
              <a:defRPr sz="20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148"/>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54" name="Google Shape;54;p8"/>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 White (Insert Image)">
  <p:cSld name="Title Slide - White (Insert Image)">
    <p:bg>
      <p:bgPr>
        <a:solidFill>
          <a:srgbClr val="FFFFFF"/>
        </a:solidFill>
        <a:effectLst/>
      </p:bgPr>
    </p:bg>
    <p:spTree>
      <p:nvGrpSpPr>
        <p:cNvPr id="1" name="Shape 57"/>
        <p:cNvGrpSpPr/>
        <p:nvPr/>
      </p:nvGrpSpPr>
      <p:grpSpPr>
        <a:xfrm>
          <a:off x="0" y="0"/>
          <a:ext cx="0" cy="0"/>
          <a:chOff x="0" y="0"/>
          <a:chExt cx="0" cy="0"/>
        </a:xfrm>
      </p:grpSpPr>
      <p:sp>
        <p:nvSpPr>
          <p:cNvPr id="58" name="Google Shape;58;p9"/>
          <p:cNvSpPr txBox="1">
            <a:spLocks noGrp="1"/>
          </p:cNvSpPr>
          <p:nvPr>
            <p:ph type="ctrTitle"/>
          </p:nvPr>
        </p:nvSpPr>
        <p:spPr>
          <a:xfrm>
            <a:off x="370800" y="1598400"/>
            <a:ext cx="5259600" cy="1101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700"/>
              <a:buFont typeface="Arial Black"/>
              <a:buNone/>
              <a:defRPr sz="2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subTitle" idx="1"/>
          </p:nvPr>
        </p:nvSpPr>
        <p:spPr>
          <a:xfrm>
            <a:off x="370800" y="2701528"/>
            <a:ext cx="5259600" cy="1314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dk1"/>
              </a:buClr>
              <a:buSzPts val="1700"/>
              <a:buNone/>
              <a:defRPr sz="20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148"/>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60" name="Google Shape;60;p9"/>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3" name="Google Shape;63;p9"/>
          <p:cNvSpPr>
            <a:spLocks noGrp="1"/>
          </p:cNvSpPr>
          <p:nvPr>
            <p:ph type="pic" idx="2"/>
          </p:nvPr>
        </p:nvSpPr>
        <p:spPr>
          <a:xfrm>
            <a:off x="5682354" y="0"/>
            <a:ext cx="3461646" cy="5143858"/>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Colour (Insert Image)">
  <p:cSld name="Title Slide - Colour (Insert Image)">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70800" y="1598400"/>
            <a:ext cx="5259600" cy="1101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700"/>
              <a:buFont typeface="Arial Black"/>
              <a:buNone/>
              <a:defRPr sz="27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0"/>
          <p:cNvSpPr txBox="1">
            <a:spLocks noGrp="1"/>
          </p:cNvSpPr>
          <p:nvPr>
            <p:ph type="subTitle" idx="1"/>
          </p:nvPr>
        </p:nvSpPr>
        <p:spPr>
          <a:xfrm>
            <a:off x="370800" y="2701528"/>
            <a:ext cx="5259600" cy="1314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1"/>
              </a:buClr>
              <a:buSzPts val="1700"/>
              <a:buNone/>
              <a:defRPr sz="2000">
                <a:solidFill>
                  <a:schemeClr val="l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148"/>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67" name="Google Shape;67;p10"/>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a:solidFill>
                  <a:schemeClr val="lt1"/>
                </a:solidFill>
                <a:latin typeface="Arial"/>
                <a:ea typeface="Arial"/>
                <a:cs typeface="Arial"/>
                <a:sym typeface="Arial"/>
              </a:defRPr>
            </a:lvl1pPr>
            <a:lvl2pPr marL="0" lvl="1" indent="0" algn="ctr">
              <a:spcBef>
                <a:spcPts val="0"/>
              </a:spcBef>
              <a:buNone/>
              <a:defRPr sz="1200" b="0">
                <a:solidFill>
                  <a:schemeClr val="lt1"/>
                </a:solidFill>
                <a:latin typeface="Arial"/>
                <a:ea typeface="Arial"/>
                <a:cs typeface="Arial"/>
                <a:sym typeface="Arial"/>
              </a:defRPr>
            </a:lvl2pPr>
            <a:lvl3pPr marL="0" lvl="2" indent="0" algn="ctr">
              <a:spcBef>
                <a:spcPts val="0"/>
              </a:spcBef>
              <a:buNone/>
              <a:defRPr sz="1200" b="0">
                <a:solidFill>
                  <a:schemeClr val="lt1"/>
                </a:solidFill>
                <a:latin typeface="Arial"/>
                <a:ea typeface="Arial"/>
                <a:cs typeface="Arial"/>
                <a:sym typeface="Arial"/>
              </a:defRPr>
            </a:lvl3pPr>
            <a:lvl4pPr marL="0" lvl="3" indent="0" algn="ctr">
              <a:spcBef>
                <a:spcPts val="0"/>
              </a:spcBef>
              <a:buNone/>
              <a:defRPr sz="1200" b="0">
                <a:solidFill>
                  <a:schemeClr val="lt1"/>
                </a:solidFill>
                <a:latin typeface="Arial"/>
                <a:ea typeface="Arial"/>
                <a:cs typeface="Arial"/>
                <a:sym typeface="Arial"/>
              </a:defRPr>
            </a:lvl4pPr>
            <a:lvl5pPr marL="0" lvl="4" indent="0" algn="ctr">
              <a:spcBef>
                <a:spcPts val="0"/>
              </a:spcBef>
              <a:buNone/>
              <a:defRPr sz="1200" b="0">
                <a:solidFill>
                  <a:schemeClr val="lt1"/>
                </a:solidFill>
                <a:latin typeface="Arial"/>
                <a:ea typeface="Arial"/>
                <a:cs typeface="Arial"/>
                <a:sym typeface="Arial"/>
              </a:defRPr>
            </a:lvl5pPr>
            <a:lvl6pPr marL="0" lvl="5" indent="0" algn="ctr">
              <a:spcBef>
                <a:spcPts val="0"/>
              </a:spcBef>
              <a:buNone/>
              <a:defRPr sz="1200" b="0">
                <a:solidFill>
                  <a:schemeClr val="lt1"/>
                </a:solidFill>
                <a:latin typeface="Arial"/>
                <a:ea typeface="Arial"/>
                <a:cs typeface="Arial"/>
                <a:sym typeface="Arial"/>
              </a:defRPr>
            </a:lvl6pPr>
            <a:lvl7pPr marL="0" lvl="6" indent="0" algn="ctr">
              <a:spcBef>
                <a:spcPts val="0"/>
              </a:spcBef>
              <a:buNone/>
              <a:defRPr sz="1200" b="0">
                <a:solidFill>
                  <a:schemeClr val="lt1"/>
                </a:solidFill>
                <a:latin typeface="Arial"/>
                <a:ea typeface="Arial"/>
                <a:cs typeface="Arial"/>
                <a:sym typeface="Arial"/>
              </a:defRPr>
            </a:lvl7pPr>
            <a:lvl8pPr marL="0" lvl="7" indent="0" algn="ctr">
              <a:spcBef>
                <a:spcPts val="0"/>
              </a:spcBef>
              <a:buNone/>
              <a:defRPr sz="1200" b="0">
                <a:solidFill>
                  <a:schemeClr val="lt1"/>
                </a:solidFill>
                <a:latin typeface="Arial"/>
                <a:ea typeface="Arial"/>
                <a:cs typeface="Arial"/>
                <a:sym typeface="Arial"/>
              </a:defRPr>
            </a:lvl8pPr>
            <a:lvl9pPr marL="0" lvl="8" indent="0" algn="ctr">
              <a:spcBef>
                <a:spcPts val="0"/>
              </a:spcBef>
              <a:buNone/>
              <a:defRPr sz="1200" b="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0" name="Google Shape;70;p10"/>
          <p:cNvSpPr>
            <a:spLocks noGrp="1"/>
          </p:cNvSpPr>
          <p:nvPr>
            <p:ph type="pic" idx="2"/>
          </p:nvPr>
        </p:nvSpPr>
        <p:spPr>
          <a:xfrm>
            <a:off x="5682354" y="0"/>
            <a:ext cx="3461646" cy="5143858"/>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700"/>
              <a:buFont typeface="Arial Black"/>
              <a:buNone/>
              <a:defRPr sz="2700" b="1"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70800" y="1369219"/>
            <a:ext cx="8402400" cy="2894917"/>
          </a:xfrm>
          <a:prstGeom prst="rect">
            <a:avLst/>
          </a:prstGeom>
          <a:noFill/>
          <a:ln>
            <a:noFill/>
          </a:ln>
        </p:spPr>
        <p:txBody>
          <a:bodyPr spcFirstLastPara="1" wrap="square" lIns="91425" tIns="45700" rIns="91425" bIns="45700" anchor="t" anchorCtr="0">
            <a:normAutofit/>
          </a:bodyPr>
          <a:lstStyle>
            <a:lvl1pPr marL="457200" marR="0" lvl="0" indent="-341947" algn="l" rtl="0">
              <a:lnSpc>
                <a:spcPct val="90000"/>
              </a:lnSpc>
              <a:spcBef>
                <a:spcPts val="750"/>
              </a:spcBef>
              <a:spcAft>
                <a:spcPts val="0"/>
              </a:spcAft>
              <a:buClr>
                <a:schemeClr val="dk1"/>
              </a:buClr>
              <a:buSzPts val="1785"/>
              <a:buFont typeface="Noto Sans Symbols"/>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09562" algn="l" rtl="0">
              <a:lnSpc>
                <a:spcPct val="90000"/>
              </a:lnSpc>
              <a:spcBef>
                <a:spcPts val="375"/>
              </a:spcBef>
              <a:spcAft>
                <a:spcPts val="0"/>
              </a:spcAft>
              <a:buClr>
                <a:schemeClr val="dk1"/>
              </a:buClr>
              <a:buSzPts val="1275"/>
              <a:buFont typeface="Noto Sans Symbols"/>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Courier New"/>
              <a:buChar char="o"/>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370800" y="4361092"/>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6715800" y="4361092"/>
            <a:ext cx="205740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4321627" y="4771676"/>
            <a:ext cx="540000" cy="273844"/>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dk1"/>
                </a:solidFill>
                <a:latin typeface="Arial"/>
                <a:ea typeface="Arial"/>
                <a:cs typeface="Arial"/>
                <a:sym typeface="Arial"/>
              </a:defRPr>
            </a:lvl1pPr>
            <a:lvl2pPr marL="0" marR="0" lvl="1" indent="0" algn="ctr" rtl="0">
              <a:spcBef>
                <a:spcPts val="0"/>
              </a:spcBef>
              <a:buNone/>
              <a:defRPr sz="1200" b="0" i="0" u="none" strike="noStrike" cap="none">
                <a:solidFill>
                  <a:schemeClr val="dk1"/>
                </a:solidFill>
                <a:latin typeface="Arial"/>
                <a:ea typeface="Arial"/>
                <a:cs typeface="Arial"/>
                <a:sym typeface="Arial"/>
              </a:defRPr>
            </a:lvl2pPr>
            <a:lvl3pPr marL="0" marR="0" lvl="2" indent="0" algn="ctr" rtl="0">
              <a:spcBef>
                <a:spcPts val="0"/>
              </a:spcBef>
              <a:buNone/>
              <a:defRPr sz="1200" b="0" i="0" u="none" strike="noStrike" cap="none">
                <a:solidFill>
                  <a:schemeClr val="dk1"/>
                </a:solidFill>
                <a:latin typeface="Arial"/>
                <a:ea typeface="Arial"/>
                <a:cs typeface="Arial"/>
                <a:sym typeface="Arial"/>
              </a:defRPr>
            </a:lvl3pPr>
            <a:lvl4pPr marL="0" marR="0" lvl="3" indent="0" algn="ctr" rtl="0">
              <a:spcBef>
                <a:spcPts val="0"/>
              </a:spcBef>
              <a:buNone/>
              <a:defRPr sz="1200" b="0" i="0" u="none" strike="noStrike" cap="none">
                <a:solidFill>
                  <a:schemeClr val="dk1"/>
                </a:solidFill>
                <a:latin typeface="Arial"/>
                <a:ea typeface="Arial"/>
                <a:cs typeface="Arial"/>
                <a:sym typeface="Arial"/>
              </a:defRPr>
            </a:lvl4pPr>
            <a:lvl5pPr marL="0" marR="0" lvl="4" indent="0" algn="ctr" rtl="0">
              <a:spcBef>
                <a:spcPts val="0"/>
              </a:spcBef>
              <a:buNone/>
              <a:defRPr sz="1200" b="0" i="0" u="none" strike="noStrike" cap="none">
                <a:solidFill>
                  <a:schemeClr val="dk1"/>
                </a:solidFill>
                <a:latin typeface="Arial"/>
                <a:ea typeface="Arial"/>
                <a:cs typeface="Arial"/>
                <a:sym typeface="Arial"/>
              </a:defRPr>
            </a:lvl5pPr>
            <a:lvl6pPr marL="0" marR="0" lvl="5" indent="0" algn="ctr" rtl="0">
              <a:spcBef>
                <a:spcPts val="0"/>
              </a:spcBef>
              <a:buNone/>
              <a:defRPr sz="1200" b="0" i="0" u="none" strike="noStrike" cap="none">
                <a:solidFill>
                  <a:schemeClr val="dk1"/>
                </a:solidFill>
                <a:latin typeface="Arial"/>
                <a:ea typeface="Arial"/>
                <a:cs typeface="Arial"/>
                <a:sym typeface="Arial"/>
              </a:defRPr>
            </a:lvl6pPr>
            <a:lvl7pPr marL="0" marR="0" lvl="6" indent="0" algn="ctr" rtl="0">
              <a:spcBef>
                <a:spcPts val="0"/>
              </a:spcBef>
              <a:buNone/>
              <a:defRPr sz="1200" b="0" i="0" u="none" strike="noStrike" cap="none">
                <a:solidFill>
                  <a:schemeClr val="dk1"/>
                </a:solidFill>
                <a:latin typeface="Arial"/>
                <a:ea typeface="Arial"/>
                <a:cs typeface="Arial"/>
                <a:sym typeface="Arial"/>
              </a:defRPr>
            </a:lvl7pPr>
            <a:lvl8pPr marL="0" marR="0" lvl="7" indent="0" algn="ctr" rtl="0">
              <a:spcBef>
                <a:spcPts val="0"/>
              </a:spcBef>
              <a:buNone/>
              <a:defRPr sz="1200" b="0" i="0" u="none" strike="noStrike" cap="none">
                <a:solidFill>
                  <a:schemeClr val="dk1"/>
                </a:solidFill>
                <a:latin typeface="Arial"/>
                <a:ea typeface="Arial"/>
                <a:cs typeface="Arial"/>
                <a:sym typeface="Arial"/>
              </a:defRPr>
            </a:lvl8pPr>
            <a:lvl9pPr marL="0" marR="0" lvl="8" indent="0" algn="ctr" rtl="0">
              <a:spcBef>
                <a:spcPts val="0"/>
              </a:spcBef>
              <a:buNone/>
              <a:defRPr sz="12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668371" y="1768794"/>
            <a:ext cx="2624000" cy="1842364"/>
          </a:xfrm>
          <a:prstGeom prst="rect">
            <a:avLst/>
          </a:prstGeom>
          <a:noFill/>
          <a:ln>
            <a:noFill/>
          </a:ln>
        </p:spPr>
        <p:txBody>
          <a:bodyPr spcFirstLastPara="1" wrap="square" lIns="228600" tIns="228600" rIns="228600" bIns="228600" anchor="ctr" anchorCtr="0">
            <a:normAutofit/>
          </a:bodyPr>
          <a:lstStyle>
            <a:lvl1pPr marR="0" lvl="0" algn="ctr" rtl="0">
              <a:lnSpc>
                <a:spcPct val="85000"/>
              </a:lnSpc>
              <a:spcBef>
                <a:spcPts val="0"/>
              </a:spcBef>
              <a:spcAft>
                <a:spcPts val="0"/>
              </a:spcAft>
              <a:buClr>
                <a:schemeClr val="dk1"/>
              </a:buClr>
              <a:buSzPts val="4000"/>
              <a:buFont typeface="Calibri"/>
              <a:buNone/>
              <a:defRPr sz="4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15"/>
          <p:cNvSpPr txBox="1">
            <a:spLocks noGrp="1"/>
          </p:cNvSpPr>
          <p:nvPr>
            <p:ph type="body" idx="1"/>
          </p:nvPr>
        </p:nvSpPr>
        <p:spPr>
          <a:xfrm>
            <a:off x="4076237" y="596039"/>
            <a:ext cx="4462527" cy="3942818"/>
          </a:xfrm>
          <a:prstGeom prst="rect">
            <a:avLst/>
          </a:prstGeom>
          <a:noFill/>
          <a:ln>
            <a:noFill/>
          </a:ln>
        </p:spPr>
        <p:txBody>
          <a:bodyPr spcFirstLastPara="1" wrap="square" lIns="91425" tIns="45700" rIns="91425" bIns="45700" anchor="t" anchorCtr="0">
            <a:normAutofit/>
          </a:bodyPr>
          <a:lstStyle>
            <a:lvl1pPr marL="457200" marR="0" lvl="0" indent="-354330" algn="l" rtl="0">
              <a:lnSpc>
                <a:spcPct val="120000"/>
              </a:lnSpc>
              <a:spcBef>
                <a:spcPts val="1000"/>
              </a:spcBef>
              <a:spcAft>
                <a:spcPts val="0"/>
              </a:spcAft>
              <a:buClr>
                <a:schemeClr val="accent1"/>
              </a:buClr>
              <a:buSzPts val="1980"/>
              <a:buFont typeface="Noto Sans Symbols"/>
              <a:buChar char="▪"/>
              <a:defRPr sz="1800" b="0" i="0" u="none" strike="noStrike" cap="none">
                <a:solidFill>
                  <a:schemeClr val="dk1"/>
                </a:solidFill>
                <a:latin typeface="Rockwell"/>
                <a:ea typeface="Rockwell"/>
                <a:cs typeface="Rockwell"/>
                <a:sym typeface="Rockwell"/>
              </a:defRPr>
            </a:lvl1pPr>
            <a:lvl2pPr marL="914400" marR="0" lvl="1" indent="-340360" algn="l" rtl="0">
              <a:lnSpc>
                <a:spcPct val="120000"/>
              </a:lnSpc>
              <a:spcBef>
                <a:spcPts val="500"/>
              </a:spcBef>
              <a:spcAft>
                <a:spcPts val="0"/>
              </a:spcAft>
              <a:buClr>
                <a:schemeClr val="accent1"/>
              </a:buClr>
              <a:buSzPts val="1760"/>
              <a:buFont typeface="Noto Sans Symbols"/>
              <a:buChar char="▪"/>
              <a:defRPr sz="1600" b="0" i="0" u="none" strike="noStrike" cap="none">
                <a:solidFill>
                  <a:schemeClr val="dk1"/>
                </a:solidFill>
                <a:latin typeface="Rockwell"/>
                <a:ea typeface="Rockwell"/>
                <a:cs typeface="Rockwell"/>
                <a:sym typeface="Rockwell"/>
              </a:defRPr>
            </a:lvl2pPr>
            <a:lvl3pPr marL="1371600" marR="0" lvl="2" indent="-326389" algn="l" rtl="0">
              <a:lnSpc>
                <a:spcPct val="120000"/>
              </a:lnSpc>
              <a:spcBef>
                <a:spcPts val="500"/>
              </a:spcBef>
              <a:spcAft>
                <a:spcPts val="0"/>
              </a:spcAft>
              <a:buClr>
                <a:schemeClr val="accent1"/>
              </a:buClr>
              <a:buSzPts val="1540"/>
              <a:buFont typeface="Noto Sans Symbols"/>
              <a:buChar char="▪"/>
              <a:defRPr sz="1400" b="0" i="0" u="none" strike="noStrike" cap="none">
                <a:solidFill>
                  <a:schemeClr val="dk1"/>
                </a:solidFill>
                <a:latin typeface="Rockwell"/>
                <a:ea typeface="Rockwell"/>
                <a:cs typeface="Rockwell"/>
                <a:sym typeface="Rockwell"/>
              </a:defRPr>
            </a:lvl3pPr>
            <a:lvl4pPr marL="1828800" marR="0" lvl="3" indent="-312419"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101" name="Google Shape;101;p15"/>
          <p:cNvSpPr txBox="1">
            <a:spLocks noGrp="1"/>
          </p:cNvSpPr>
          <p:nvPr>
            <p:ph type="dt" idx="10"/>
          </p:nvPr>
        </p:nvSpPr>
        <p:spPr>
          <a:xfrm>
            <a:off x="603504" y="240030"/>
            <a:ext cx="2743200" cy="24003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778">
                <a:solidFill>
                  <a:srgbClr val="888888"/>
                </a:solidFill>
                <a:latin typeface="Rockwell"/>
                <a:ea typeface="Rockwell"/>
                <a:cs typeface="Rockwell"/>
                <a:sym typeface="Rockwell"/>
              </a:defRPr>
            </a:lvl1pPr>
            <a:lvl2pPr marR="0" lvl="1"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9pPr>
          </a:lstStyle>
          <a:p>
            <a:endParaRPr/>
          </a:p>
        </p:txBody>
      </p:sp>
      <p:sp>
        <p:nvSpPr>
          <p:cNvPr id="102" name="Google Shape;102;p15"/>
          <p:cNvSpPr txBox="1">
            <a:spLocks noGrp="1"/>
          </p:cNvSpPr>
          <p:nvPr>
            <p:ph type="ftr" idx="11"/>
          </p:nvPr>
        </p:nvSpPr>
        <p:spPr>
          <a:xfrm>
            <a:off x="603504" y="4670298"/>
            <a:ext cx="7941564" cy="24003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778">
                <a:solidFill>
                  <a:srgbClr val="888888"/>
                </a:solidFill>
                <a:latin typeface="Rockwell"/>
                <a:ea typeface="Rockwell"/>
                <a:cs typeface="Rockwell"/>
                <a:sym typeface="Rockwell"/>
              </a:defRPr>
            </a:lvl1pPr>
            <a:lvl2pPr marR="0" lvl="1"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350" b="0" i="0" u="none" strike="noStrike" cap="none">
                <a:solidFill>
                  <a:schemeClr val="dk1"/>
                </a:solidFill>
                <a:latin typeface="Rockwell"/>
                <a:ea typeface="Rockwell"/>
                <a:cs typeface="Rockwell"/>
                <a:sym typeface="Rockwell"/>
              </a:defRPr>
            </a:lvl9pPr>
          </a:lstStyle>
          <a:p>
            <a:endParaRPr/>
          </a:p>
        </p:txBody>
      </p:sp>
      <p:sp>
        <p:nvSpPr>
          <p:cNvPr id="103" name="Google Shape;103;p15"/>
          <p:cNvSpPr txBox="1">
            <a:spLocks noGrp="1"/>
          </p:cNvSpPr>
          <p:nvPr>
            <p:ph type="sldNum" idx="12"/>
          </p:nvPr>
        </p:nvSpPr>
        <p:spPr>
          <a:xfrm>
            <a:off x="7852410" y="240030"/>
            <a:ext cx="685800" cy="24003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778">
                <a:solidFill>
                  <a:srgbClr val="888888"/>
                </a:solidFill>
                <a:latin typeface="Rockwell"/>
                <a:ea typeface="Rockwell"/>
                <a:cs typeface="Rockwell"/>
                <a:sym typeface="Rockwell"/>
              </a:defRPr>
            </a:lvl1pPr>
            <a:lvl2pPr marL="0" marR="0" lvl="1" indent="0" algn="r" rtl="0">
              <a:spcBef>
                <a:spcPts val="0"/>
              </a:spcBef>
              <a:buNone/>
              <a:defRPr sz="1778">
                <a:solidFill>
                  <a:srgbClr val="888888"/>
                </a:solidFill>
                <a:latin typeface="Rockwell"/>
                <a:ea typeface="Rockwell"/>
                <a:cs typeface="Rockwell"/>
                <a:sym typeface="Rockwell"/>
              </a:defRPr>
            </a:lvl2pPr>
            <a:lvl3pPr marL="0" marR="0" lvl="2" indent="0" algn="r" rtl="0">
              <a:spcBef>
                <a:spcPts val="0"/>
              </a:spcBef>
              <a:buNone/>
              <a:defRPr sz="1778">
                <a:solidFill>
                  <a:srgbClr val="888888"/>
                </a:solidFill>
                <a:latin typeface="Rockwell"/>
                <a:ea typeface="Rockwell"/>
                <a:cs typeface="Rockwell"/>
                <a:sym typeface="Rockwell"/>
              </a:defRPr>
            </a:lvl3pPr>
            <a:lvl4pPr marL="0" marR="0" lvl="3" indent="0" algn="r" rtl="0">
              <a:spcBef>
                <a:spcPts val="0"/>
              </a:spcBef>
              <a:buNone/>
              <a:defRPr sz="1778">
                <a:solidFill>
                  <a:srgbClr val="888888"/>
                </a:solidFill>
                <a:latin typeface="Rockwell"/>
                <a:ea typeface="Rockwell"/>
                <a:cs typeface="Rockwell"/>
                <a:sym typeface="Rockwell"/>
              </a:defRPr>
            </a:lvl4pPr>
            <a:lvl5pPr marL="0" marR="0" lvl="4" indent="0" algn="r" rtl="0">
              <a:spcBef>
                <a:spcPts val="0"/>
              </a:spcBef>
              <a:buNone/>
              <a:defRPr sz="1778">
                <a:solidFill>
                  <a:srgbClr val="888888"/>
                </a:solidFill>
                <a:latin typeface="Rockwell"/>
                <a:ea typeface="Rockwell"/>
                <a:cs typeface="Rockwell"/>
                <a:sym typeface="Rockwell"/>
              </a:defRPr>
            </a:lvl5pPr>
            <a:lvl6pPr marL="0" marR="0" lvl="5" indent="0" algn="r" rtl="0">
              <a:spcBef>
                <a:spcPts val="0"/>
              </a:spcBef>
              <a:buNone/>
              <a:defRPr sz="1778">
                <a:solidFill>
                  <a:srgbClr val="888888"/>
                </a:solidFill>
                <a:latin typeface="Rockwell"/>
                <a:ea typeface="Rockwell"/>
                <a:cs typeface="Rockwell"/>
                <a:sym typeface="Rockwell"/>
              </a:defRPr>
            </a:lvl6pPr>
            <a:lvl7pPr marL="0" marR="0" lvl="6" indent="0" algn="r" rtl="0">
              <a:spcBef>
                <a:spcPts val="0"/>
              </a:spcBef>
              <a:buNone/>
              <a:defRPr sz="1778">
                <a:solidFill>
                  <a:srgbClr val="888888"/>
                </a:solidFill>
                <a:latin typeface="Rockwell"/>
                <a:ea typeface="Rockwell"/>
                <a:cs typeface="Rockwell"/>
                <a:sym typeface="Rockwell"/>
              </a:defRPr>
            </a:lvl7pPr>
            <a:lvl8pPr marL="0" marR="0" lvl="7" indent="0" algn="r" rtl="0">
              <a:spcBef>
                <a:spcPts val="0"/>
              </a:spcBef>
              <a:buNone/>
              <a:defRPr sz="1778">
                <a:solidFill>
                  <a:srgbClr val="888888"/>
                </a:solidFill>
                <a:latin typeface="Rockwell"/>
                <a:ea typeface="Rockwell"/>
                <a:cs typeface="Rockwell"/>
                <a:sym typeface="Rockwell"/>
              </a:defRPr>
            </a:lvl8pPr>
            <a:lvl9pPr marL="0" marR="0" lvl="8" indent="0" algn="r" rtl="0">
              <a:spcBef>
                <a:spcPts val="0"/>
              </a:spcBef>
              <a:buNone/>
              <a:defRPr sz="1778">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omaEc/crown"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7.png"/><Relationship Id="rId4" Type="http://schemas.openxmlformats.org/officeDocument/2006/relationships/image" Target="../media/image31.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9"/>
          <p:cNvSpPr txBox="1">
            <a:spLocks noGrp="1"/>
          </p:cNvSpPr>
          <p:nvPr>
            <p:ph type="ctrTitle"/>
          </p:nvPr>
        </p:nvSpPr>
        <p:spPr>
          <a:xfrm>
            <a:off x="370800" y="1598400"/>
            <a:ext cx="5259600" cy="1101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700"/>
              <a:buFont typeface="Arial Black"/>
              <a:buNone/>
            </a:pPr>
            <a:r>
              <a:rPr lang="en-US">
                <a:latin typeface="Arial Black"/>
                <a:ea typeface="Arial Black"/>
                <a:cs typeface="Arial Black"/>
                <a:sym typeface="Arial Black"/>
              </a:rPr>
              <a:t>CROWN: OWNERSHIP GUIDED C TO RUST TRANSLATION</a:t>
            </a:r>
            <a:endParaRPr/>
          </a:p>
        </p:txBody>
      </p:sp>
      <p:sp>
        <p:nvSpPr>
          <p:cNvPr id="442" name="Google Shape;442;p29"/>
          <p:cNvSpPr txBox="1">
            <a:spLocks noGrp="1"/>
          </p:cNvSpPr>
          <p:nvPr>
            <p:ph type="subTitle" idx="1"/>
          </p:nvPr>
        </p:nvSpPr>
        <p:spPr>
          <a:xfrm>
            <a:off x="370800" y="2701528"/>
            <a:ext cx="5259600" cy="1314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700"/>
              <a:buNone/>
            </a:pPr>
            <a:r>
              <a:rPr lang="en-US">
                <a:latin typeface="Arial"/>
                <a:ea typeface="Arial"/>
                <a:cs typeface="Arial"/>
                <a:sym typeface="Arial"/>
              </a:rPr>
              <a:t>Hanliang Zhang, Cristina David, Yijun Yu, Meng Wang</a:t>
            </a:r>
            <a:endParaRPr/>
          </a:p>
        </p:txBody>
      </p:sp>
      <p:pic>
        <p:nvPicPr>
          <p:cNvPr id="443" name="Google Shape;443;p29" descr="A blue sign with white text&#10;&#10;Description automatically generated"/>
          <p:cNvPicPr preferRelativeResize="0"/>
          <p:nvPr/>
        </p:nvPicPr>
        <p:blipFill rotWithShape="1">
          <a:blip r:embed="rId3">
            <a:alphaModFix/>
          </a:blip>
          <a:srcRect/>
          <a:stretch/>
        </p:blipFill>
        <p:spPr>
          <a:xfrm>
            <a:off x="3159195" y="427435"/>
            <a:ext cx="545307" cy="720329"/>
          </a:xfrm>
          <a:prstGeom prst="rect">
            <a:avLst/>
          </a:prstGeom>
          <a:noFill/>
          <a:ln>
            <a:noFill/>
          </a:ln>
        </p:spPr>
      </p:pic>
      <p:pic>
        <p:nvPicPr>
          <p:cNvPr id="444" name="Google Shape;444;p29" descr="A green and white sign with white text&#10;&#10;Description automatically generated"/>
          <p:cNvPicPr preferRelativeResize="0"/>
          <p:nvPr/>
        </p:nvPicPr>
        <p:blipFill rotWithShape="1">
          <a:blip r:embed="rId4">
            <a:alphaModFix/>
          </a:blip>
          <a:srcRect/>
          <a:stretch/>
        </p:blipFill>
        <p:spPr>
          <a:xfrm>
            <a:off x="2452688" y="427435"/>
            <a:ext cx="548879" cy="723900"/>
          </a:xfrm>
          <a:prstGeom prst="rect">
            <a:avLst/>
          </a:prstGeom>
          <a:noFill/>
          <a:ln>
            <a:noFill/>
          </a:ln>
        </p:spPr>
      </p:pic>
      <p:pic>
        <p:nvPicPr>
          <p:cNvPr id="445" name="Google Shape;445;p29" descr="Crown with solid fill"/>
          <p:cNvPicPr preferRelativeResize="0"/>
          <p:nvPr/>
        </p:nvPicPr>
        <p:blipFill rotWithShape="1">
          <a:blip r:embed="rId5">
            <a:alphaModFix/>
          </a:blip>
          <a:srcRect/>
          <a:stretch/>
        </p:blipFill>
        <p:spPr>
          <a:xfrm rot="1200000">
            <a:off x="17856" y="1084465"/>
            <a:ext cx="590550" cy="585788"/>
          </a:xfrm>
          <a:prstGeom prst="rect">
            <a:avLst/>
          </a:prstGeom>
          <a:noFill/>
          <a:ln>
            <a:noFill/>
          </a:ln>
        </p:spPr>
      </p:pic>
      <p:sp>
        <p:nvSpPr>
          <p:cNvPr id="446" name="Google Shape;446;p29"/>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a:t>
            </a:fld>
            <a:endParaRPr/>
          </a:p>
        </p:txBody>
      </p:sp>
      <p:pic>
        <p:nvPicPr>
          <p:cNvPr id="448" name="Google Shape;448;p29"/>
          <p:cNvPicPr preferRelativeResize="0"/>
          <p:nvPr/>
        </p:nvPicPr>
        <p:blipFill>
          <a:blip r:embed="rId6">
            <a:alphaModFix/>
          </a:blip>
          <a:stretch>
            <a:fillRect/>
          </a:stretch>
        </p:blipFill>
        <p:spPr>
          <a:xfrm>
            <a:off x="7093025" y="522000"/>
            <a:ext cx="1049924" cy="1575250"/>
          </a:xfrm>
          <a:prstGeom prst="rect">
            <a:avLst/>
          </a:prstGeom>
          <a:noFill/>
          <a:ln>
            <a:noFill/>
          </a:ln>
        </p:spPr>
      </p:pic>
      <p:pic>
        <p:nvPicPr>
          <p:cNvPr id="449" name="Google Shape;449;p29"/>
          <p:cNvPicPr preferRelativeResize="0"/>
          <p:nvPr/>
        </p:nvPicPr>
        <p:blipFill>
          <a:blip r:embed="rId7">
            <a:alphaModFix/>
          </a:blip>
          <a:stretch>
            <a:fillRect/>
          </a:stretch>
        </p:blipFill>
        <p:spPr>
          <a:xfrm>
            <a:off x="5479600" y="2421150"/>
            <a:ext cx="1314000" cy="1314000"/>
          </a:xfrm>
          <a:prstGeom prst="rect">
            <a:avLst/>
          </a:prstGeom>
          <a:noFill/>
          <a:ln>
            <a:noFill/>
          </a:ln>
        </p:spPr>
      </p:pic>
      <p:pic>
        <p:nvPicPr>
          <p:cNvPr id="450" name="Google Shape;450;p29"/>
          <p:cNvPicPr preferRelativeResize="0"/>
          <p:nvPr/>
        </p:nvPicPr>
        <p:blipFill>
          <a:blip r:embed="rId8">
            <a:alphaModFix/>
          </a:blip>
          <a:stretch>
            <a:fillRect/>
          </a:stretch>
        </p:blipFill>
        <p:spPr>
          <a:xfrm>
            <a:off x="6978800" y="2362500"/>
            <a:ext cx="1164150" cy="1431299"/>
          </a:xfrm>
          <a:prstGeom prst="rect">
            <a:avLst/>
          </a:prstGeom>
          <a:noFill/>
          <a:ln>
            <a:noFill/>
          </a:ln>
        </p:spPr>
      </p:pic>
      <p:sp>
        <p:nvSpPr>
          <p:cNvPr id="451" name="Google Shape;451;p29"/>
          <p:cNvSpPr txBox="1"/>
          <p:nvPr/>
        </p:nvSpPr>
        <p:spPr>
          <a:xfrm>
            <a:off x="-2543375" y="1303713"/>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452" name="Google Shape;452;p29"/>
          <p:cNvPicPr preferRelativeResize="0"/>
          <p:nvPr/>
        </p:nvPicPr>
        <p:blipFill>
          <a:blip r:embed="rId9">
            <a:alphaModFix/>
          </a:blip>
          <a:stretch>
            <a:fillRect/>
          </a:stretch>
        </p:blipFill>
        <p:spPr>
          <a:xfrm>
            <a:off x="5566250" y="521998"/>
            <a:ext cx="1049926" cy="18665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38"/>
          <p:cNvSpPr txBox="1">
            <a:spLocks noGrp="1"/>
          </p:cNvSpPr>
          <p:nvPr>
            <p:ph type="title"/>
          </p:nvPr>
        </p:nvSpPr>
        <p:spPr>
          <a:xfrm>
            <a:off x="370800" y="273844"/>
            <a:ext cx="84024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Borrowing</a:t>
            </a:r>
            <a:endParaRPr/>
          </a:p>
        </p:txBody>
      </p:sp>
      <p:sp>
        <p:nvSpPr>
          <p:cNvPr id="599" name="Google Shape;599;p38"/>
          <p:cNvSpPr txBox="1">
            <a:spLocks noGrp="1"/>
          </p:cNvSpPr>
          <p:nvPr>
            <p:ph type="body" idx="1"/>
          </p:nvPr>
        </p:nvSpPr>
        <p:spPr>
          <a:xfrm>
            <a:off x="370800" y="1369225"/>
            <a:ext cx="5166000" cy="2888400"/>
          </a:xfrm>
          <a:prstGeom prst="rect">
            <a:avLst/>
          </a:prstGeom>
        </p:spPr>
        <p:txBody>
          <a:bodyPr spcFirstLastPara="1" wrap="square" lIns="91425" tIns="45700" rIns="91425" bIns="45700" anchor="t" anchorCtr="0">
            <a:normAutofit/>
          </a:bodyPr>
          <a:lstStyle/>
          <a:p>
            <a:pPr marL="457200" lvl="0" indent="-325755" algn="l" rtl="0">
              <a:spcBef>
                <a:spcPts val="750"/>
              </a:spcBef>
              <a:spcAft>
                <a:spcPts val="0"/>
              </a:spcAft>
              <a:buClr>
                <a:srgbClr val="1C4587"/>
              </a:buClr>
              <a:buSzPts val="1530"/>
              <a:buChar char="-"/>
            </a:pPr>
            <a:r>
              <a:rPr lang="en-US" b="1">
                <a:solidFill>
                  <a:srgbClr val="1C4587"/>
                </a:solidFill>
              </a:rPr>
              <a:t>Reference Output Parameter</a:t>
            </a:r>
            <a:endParaRPr b="1">
              <a:solidFill>
                <a:srgbClr val="1C4587"/>
              </a:solidFill>
            </a:endParaRPr>
          </a:p>
        </p:txBody>
      </p:sp>
      <p:sp>
        <p:nvSpPr>
          <p:cNvPr id="600" name="Google Shape;600;p38"/>
          <p:cNvSpPr txBox="1">
            <a:spLocks noGrp="1"/>
          </p:cNvSpPr>
          <p:nvPr>
            <p:ph type="body" idx="2"/>
          </p:nvPr>
        </p:nvSpPr>
        <p:spPr>
          <a:xfrm>
            <a:off x="4672475" y="1369219"/>
            <a:ext cx="4144200" cy="2888400"/>
          </a:xfrm>
          <a:prstGeom prst="rect">
            <a:avLst/>
          </a:prstGeom>
        </p:spPr>
        <p:txBody>
          <a:bodyPr spcFirstLastPara="1" wrap="square" lIns="91425" tIns="45700" rIns="91425" bIns="45700" anchor="t" anchorCtr="0">
            <a:normAutofit/>
          </a:bodyPr>
          <a:lstStyle/>
          <a:p>
            <a:pPr marL="457200" lvl="0" indent="-325755" algn="l" rtl="0">
              <a:spcBef>
                <a:spcPts val="750"/>
              </a:spcBef>
              <a:spcAft>
                <a:spcPts val="0"/>
              </a:spcAft>
              <a:buClr>
                <a:srgbClr val="073763"/>
              </a:buClr>
              <a:buSzPts val="1530"/>
              <a:buChar char="-"/>
            </a:pPr>
            <a:r>
              <a:rPr lang="en-US" b="1">
                <a:solidFill>
                  <a:srgbClr val="073763"/>
                </a:solidFill>
              </a:rPr>
              <a:t>Local Borrow</a:t>
            </a:r>
            <a:endParaRPr b="1">
              <a:solidFill>
                <a:srgbClr val="073763"/>
              </a:solidFill>
            </a:endParaRPr>
          </a:p>
        </p:txBody>
      </p:sp>
      <p:sp>
        <p:nvSpPr>
          <p:cNvPr id="601" name="Google Shape;601;p38"/>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sp>
        <p:nvSpPr>
          <p:cNvPr id="602" name="Google Shape;602;p38"/>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38"/>
          <p:cNvPicPr preferRelativeResize="0"/>
          <p:nvPr/>
        </p:nvPicPr>
        <p:blipFill>
          <a:blip r:embed="rId3">
            <a:alphaModFix/>
          </a:blip>
          <a:stretch>
            <a:fillRect/>
          </a:stretch>
        </p:blipFill>
        <p:spPr>
          <a:xfrm>
            <a:off x="860737" y="1992450"/>
            <a:ext cx="3164325" cy="2165675"/>
          </a:xfrm>
          <a:prstGeom prst="rect">
            <a:avLst/>
          </a:prstGeom>
          <a:noFill/>
          <a:ln>
            <a:noFill/>
          </a:ln>
        </p:spPr>
      </p:pic>
      <p:pic>
        <p:nvPicPr>
          <p:cNvPr id="604" name="Google Shape;604;p38"/>
          <p:cNvPicPr preferRelativeResize="0"/>
          <p:nvPr/>
        </p:nvPicPr>
        <p:blipFill>
          <a:blip r:embed="rId4">
            <a:alphaModFix/>
          </a:blip>
          <a:stretch>
            <a:fillRect/>
          </a:stretch>
        </p:blipFill>
        <p:spPr>
          <a:xfrm>
            <a:off x="5078525" y="2068225"/>
            <a:ext cx="2016500" cy="830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8"/>
        <p:cNvGrpSpPr/>
        <p:nvPr/>
      </p:nvGrpSpPr>
      <p:grpSpPr>
        <a:xfrm>
          <a:off x="0" y="0"/>
          <a:ext cx="0" cy="0"/>
          <a:chOff x="0" y="0"/>
          <a:chExt cx="0" cy="0"/>
        </a:xfrm>
      </p:grpSpPr>
      <p:sp>
        <p:nvSpPr>
          <p:cNvPr id="609" name="Google Shape;609;p39"/>
          <p:cNvSpPr txBox="1"/>
          <p:nvPr/>
        </p:nvSpPr>
        <p:spPr>
          <a:xfrm>
            <a:off x="0" y="10990"/>
            <a:ext cx="4473086" cy="5132509"/>
          </a:xfrm>
          <a:prstGeom prst="rect">
            <a:avLst/>
          </a:prstGeom>
          <a:solidFill>
            <a:srgbClr val="A91F2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610" name="Google Shape;610;p39"/>
          <p:cNvSpPr txBox="1">
            <a:spLocks noGrp="1"/>
          </p:cNvSpPr>
          <p:nvPr>
            <p:ph type="title"/>
          </p:nvPr>
        </p:nvSpPr>
        <p:spPr>
          <a:xfrm>
            <a:off x="6404520" y="273844"/>
            <a:ext cx="2368680" cy="994172"/>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dk1"/>
              </a:buClr>
              <a:buSzPts val="2700"/>
              <a:buFont typeface="Arial Black"/>
              <a:buNone/>
            </a:pPr>
            <a:r>
              <a:rPr lang="en-US">
                <a:latin typeface="Arial Black"/>
                <a:ea typeface="Arial Black"/>
                <a:cs typeface="Arial Black"/>
                <a:sym typeface="Arial Black"/>
              </a:rPr>
              <a:t>Safe</a:t>
            </a:r>
            <a:endParaRPr/>
          </a:p>
        </p:txBody>
      </p:sp>
      <p:sp>
        <p:nvSpPr>
          <p:cNvPr id="611" name="Google Shape;611;p39"/>
          <p:cNvSpPr txBox="1"/>
          <p:nvPr/>
        </p:nvSpPr>
        <p:spPr>
          <a:xfrm>
            <a:off x="193488" y="305350"/>
            <a:ext cx="2368680" cy="99417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2700"/>
              <a:buFont typeface="Arial Black"/>
              <a:buNone/>
            </a:pPr>
            <a:r>
              <a:rPr lang="en-US" sz="2700" b="1" i="0" cap="none">
                <a:solidFill>
                  <a:schemeClr val="lt1"/>
                </a:solidFill>
                <a:latin typeface="Arial Black"/>
                <a:ea typeface="Arial Black"/>
                <a:cs typeface="Arial Black"/>
                <a:sym typeface="Arial Black"/>
              </a:rPr>
              <a:t>Unsafe</a:t>
            </a:r>
            <a:endParaRPr sz="2700" b="1" i="0" cap="none">
              <a:solidFill>
                <a:schemeClr val="lt1"/>
              </a:solidFill>
              <a:latin typeface="Arial Black"/>
              <a:ea typeface="Arial Black"/>
              <a:cs typeface="Arial Black"/>
              <a:sym typeface="Arial Black"/>
            </a:endParaRPr>
          </a:p>
        </p:txBody>
      </p:sp>
      <p:sp>
        <p:nvSpPr>
          <p:cNvPr id="612" name="Google Shape;612;p39"/>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pic>
        <p:nvPicPr>
          <p:cNvPr id="613" name="Google Shape;613;p39"/>
          <p:cNvPicPr preferRelativeResize="0"/>
          <p:nvPr/>
        </p:nvPicPr>
        <p:blipFill>
          <a:blip r:embed="rId3">
            <a:alphaModFix/>
          </a:blip>
          <a:stretch>
            <a:fillRect/>
          </a:stretch>
        </p:blipFill>
        <p:spPr>
          <a:xfrm>
            <a:off x="53486" y="1283016"/>
            <a:ext cx="4366116" cy="2577458"/>
          </a:xfrm>
          <a:prstGeom prst="rect">
            <a:avLst/>
          </a:prstGeom>
          <a:noFill/>
          <a:ln>
            <a:noFill/>
          </a:ln>
        </p:spPr>
      </p:pic>
      <p:sp>
        <p:nvSpPr>
          <p:cNvPr id="614" name="Google Shape;614;p39"/>
          <p:cNvSpPr/>
          <p:nvPr/>
        </p:nvSpPr>
        <p:spPr>
          <a:xfrm>
            <a:off x="53481" y="1299525"/>
            <a:ext cx="1484100" cy="15699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615" name="Google Shape;615;p39"/>
          <p:cNvPicPr preferRelativeResize="0"/>
          <p:nvPr/>
        </p:nvPicPr>
        <p:blipFill>
          <a:blip r:embed="rId4">
            <a:alphaModFix/>
          </a:blip>
          <a:stretch>
            <a:fillRect/>
          </a:stretch>
        </p:blipFill>
        <p:spPr>
          <a:xfrm>
            <a:off x="4548950" y="1457200"/>
            <a:ext cx="4595052" cy="2250388"/>
          </a:xfrm>
          <a:prstGeom prst="rect">
            <a:avLst/>
          </a:prstGeom>
          <a:noFill/>
          <a:ln>
            <a:noFill/>
          </a:ln>
        </p:spPr>
      </p:pic>
      <p:sp>
        <p:nvSpPr>
          <p:cNvPr id="616" name="Google Shape;616;p39"/>
          <p:cNvSpPr/>
          <p:nvPr/>
        </p:nvSpPr>
        <p:spPr>
          <a:xfrm>
            <a:off x="4473073" y="1386950"/>
            <a:ext cx="2056500" cy="14067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617" name="Google Shape;617;p39"/>
          <p:cNvSpPr/>
          <p:nvPr/>
        </p:nvSpPr>
        <p:spPr>
          <a:xfrm>
            <a:off x="1786826" y="2793650"/>
            <a:ext cx="1299300" cy="2739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618" name="Google Shape;618;p39"/>
          <p:cNvSpPr/>
          <p:nvPr/>
        </p:nvSpPr>
        <p:spPr>
          <a:xfrm>
            <a:off x="6846823" y="2665525"/>
            <a:ext cx="1144500" cy="2739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619" name="Google Shape;619;p39"/>
          <p:cNvSpPr/>
          <p:nvPr/>
        </p:nvSpPr>
        <p:spPr>
          <a:xfrm>
            <a:off x="247625" y="3424325"/>
            <a:ext cx="2056500" cy="1707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620" name="Google Shape;620;p39"/>
          <p:cNvSpPr/>
          <p:nvPr/>
        </p:nvSpPr>
        <p:spPr>
          <a:xfrm>
            <a:off x="4680419" y="3201775"/>
            <a:ext cx="2964300" cy="2739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1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0"/>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0"/>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85000"/>
              </a:lnSpc>
              <a:spcBef>
                <a:spcPts val="0"/>
              </a:spcBef>
              <a:spcAft>
                <a:spcPts val="0"/>
              </a:spcAft>
              <a:buClr>
                <a:schemeClr val="dk1"/>
              </a:buClr>
              <a:buSzPct val="88888"/>
              <a:buFont typeface="Calibri"/>
              <a:buNone/>
            </a:pPr>
            <a:r>
              <a:rPr lang="en-US"/>
              <a:t>Evaluation</a:t>
            </a:r>
            <a:endParaRPr/>
          </a:p>
        </p:txBody>
      </p:sp>
      <p:pic>
        <p:nvPicPr>
          <p:cNvPr id="626" name="Google Shape;626;p40"/>
          <p:cNvPicPr preferRelativeResize="0"/>
          <p:nvPr/>
        </p:nvPicPr>
        <p:blipFill rotWithShape="1">
          <a:blip r:embed="rId3">
            <a:alphaModFix/>
          </a:blip>
          <a:srcRect/>
          <a:stretch/>
        </p:blipFill>
        <p:spPr>
          <a:xfrm>
            <a:off x="2043850" y="1017450"/>
            <a:ext cx="5056301" cy="3486225"/>
          </a:xfrm>
          <a:prstGeom prst="rect">
            <a:avLst/>
          </a:prstGeom>
          <a:noFill/>
          <a:ln>
            <a:noFill/>
          </a:ln>
        </p:spPr>
      </p:pic>
      <p:pic>
        <p:nvPicPr>
          <p:cNvPr id="627" name="Google Shape;627;p40" descr="Crown with solid fill"/>
          <p:cNvPicPr preferRelativeResize="0"/>
          <p:nvPr/>
        </p:nvPicPr>
        <p:blipFill rotWithShape="1">
          <a:blip r:embed="rId4">
            <a:alphaModFix/>
          </a:blip>
          <a:srcRect/>
          <a:stretch/>
        </p:blipFill>
        <p:spPr>
          <a:xfrm rot="1200000">
            <a:off x="2303856" y="389140"/>
            <a:ext cx="590550" cy="585788"/>
          </a:xfrm>
          <a:prstGeom prst="rect">
            <a:avLst/>
          </a:prstGeom>
          <a:noFill/>
          <a:ln>
            <a:noFill/>
          </a:ln>
        </p:spPr>
      </p:pic>
      <p:sp>
        <p:nvSpPr>
          <p:cNvPr id="628" name="Google Shape;628;p40"/>
          <p:cNvSpPr/>
          <p:nvPr/>
        </p:nvSpPr>
        <p:spPr>
          <a:xfrm>
            <a:off x="3144247" y="1058250"/>
            <a:ext cx="554100" cy="1545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629" name="Google Shape;629;p40"/>
          <p:cNvSpPr/>
          <p:nvPr/>
        </p:nvSpPr>
        <p:spPr>
          <a:xfrm>
            <a:off x="5109947" y="1058250"/>
            <a:ext cx="554100" cy="1545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630" name="Google Shape;630;p40"/>
          <p:cNvSpPr/>
          <p:nvPr/>
        </p:nvSpPr>
        <p:spPr>
          <a:xfrm>
            <a:off x="3811354" y="1058250"/>
            <a:ext cx="1185600" cy="1545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631" name="Google Shape;631;p40"/>
          <p:cNvSpPr/>
          <p:nvPr/>
        </p:nvSpPr>
        <p:spPr>
          <a:xfrm>
            <a:off x="5717929" y="1058250"/>
            <a:ext cx="1185600" cy="1545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632" name="Google Shape;632;p4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Clr>
                <a:srgbClr val="888888"/>
              </a:buClr>
              <a:buSzPct val="100000"/>
              <a:buFont typeface="Rockwell"/>
              <a:buNone/>
            </a:pPr>
            <a:fld id="{00000000-1234-1234-1234-123412341234}" type="slidenum">
              <a:rPr lang="en-US"/>
              <a:t>12</a:t>
            </a:fld>
            <a:endParaRPr/>
          </a:p>
        </p:txBody>
      </p:sp>
      <p:sp>
        <p:nvSpPr>
          <p:cNvPr id="633" name="Google Shape;633;p40"/>
          <p:cNvSpPr txBox="1"/>
          <p:nvPr/>
        </p:nvSpPr>
        <p:spPr>
          <a:xfrm rot="-1383408">
            <a:off x="7240547" y="2815451"/>
            <a:ext cx="1591754" cy="6929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Rockwell"/>
                <a:ea typeface="Rockwell"/>
                <a:cs typeface="Rockwell"/>
                <a:sym typeface="Rockwell"/>
              </a:rPr>
              <a:t>&gt; 500k LOC</a:t>
            </a:r>
            <a:endParaRPr>
              <a:latin typeface="Rockwell"/>
              <a:ea typeface="Rockwell"/>
              <a:cs typeface="Rockwell"/>
              <a:sym typeface="Rockwell"/>
            </a:endParaRPr>
          </a:p>
          <a:p>
            <a:pPr marL="0" lvl="0" indent="0" algn="l" rtl="0">
              <a:spcBef>
                <a:spcPts val="0"/>
              </a:spcBef>
              <a:spcAft>
                <a:spcPts val="0"/>
              </a:spcAft>
              <a:buNone/>
            </a:pPr>
            <a:r>
              <a:rPr lang="en-US">
                <a:latin typeface="Rockwell"/>
                <a:ea typeface="Rockwell"/>
                <a:cs typeface="Rockwell"/>
                <a:sym typeface="Rockwell"/>
              </a:rPr>
              <a:t>&lt; 10 s</a:t>
            </a:r>
            <a:endParaRPr>
              <a:latin typeface="Rockwell"/>
              <a:ea typeface="Rockwell"/>
              <a:cs typeface="Rockwell"/>
              <a:sym typeface="Rockwell"/>
            </a:endParaRPr>
          </a:p>
        </p:txBody>
      </p:sp>
      <p:sp>
        <p:nvSpPr>
          <p:cNvPr id="634" name="Google Shape;634;p40"/>
          <p:cNvSpPr/>
          <p:nvPr/>
        </p:nvSpPr>
        <p:spPr>
          <a:xfrm>
            <a:off x="2221488" y="1503025"/>
            <a:ext cx="4730400" cy="1545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2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85000"/>
              </a:lnSpc>
              <a:spcBef>
                <a:spcPts val="0"/>
              </a:spcBef>
              <a:spcAft>
                <a:spcPts val="0"/>
              </a:spcAft>
              <a:buClr>
                <a:schemeClr val="dk1"/>
              </a:buClr>
              <a:buSzPct val="88888"/>
              <a:buFont typeface="Calibri"/>
              <a:buNone/>
            </a:pPr>
            <a:r>
              <a:rPr lang="en-US"/>
              <a:t>Conclusion</a:t>
            </a:r>
            <a:endParaRPr/>
          </a:p>
        </p:txBody>
      </p:sp>
      <p:sp>
        <p:nvSpPr>
          <p:cNvPr id="640" name="Google Shape;64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20000"/>
              </a:lnSpc>
              <a:spcBef>
                <a:spcPts val="0"/>
              </a:spcBef>
              <a:spcAft>
                <a:spcPts val="0"/>
              </a:spcAft>
              <a:buSzPts val="1800"/>
              <a:buChar char="●"/>
            </a:pPr>
            <a:r>
              <a:rPr lang="en-US"/>
              <a:t>An ownership analysis based on the novel notion of </a:t>
            </a:r>
            <a:r>
              <a:rPr lang="en-US" b="1"/>
              <a:t>ownership monotonicity</a:t>
            </a:r>
            <a:endParaRPr/>
          </a:p>
          <a:p>
            <a:pPr marL="457200" lvl="0" indent="-342900" algn="l" rtl="0">
              <a:lnSpc>
                <a:spcPct val="120000"/>
              </a:lnSpc>
              <a:spcBef>
                <a:spcPts val="0"/>
              </a:spcBef>
              <a:spcAft>
                <a:spcPts val="0"/>
              </a:spcAft>
              <a:buSzPts val="1800"/>
              <a:buChar char="●"/>
            </a:pPr>
            <a:r>
              <a:rPr lang="en-US"/>
              <a:t>Empirically evaluated the proposed method over real world benchmarks</a:t>
            </a:r>
            <a:endParaRPr b="1"/>
          </a:p>
          <a:p>
            <a:pPr marL="457200" lvl="0" indent="-342900" algn="l" rtl="0">
              <a:lnSpc>
                <a:spcPct val="120000"/>
              </a:lnSpc>
              <a:spcBef>
                <a:spcPts val="0"/>
              </a:spcBef>
              <a:spcAft>
                <a:spcPts val="0"/>
              </a:spcAft>
              <a:buSzPts val="1800"/>
              <a:buChar char="●"/>
            </a:pPr>
            <a:r>
              <a:rPr lang="en-US"/>
              <a:t>Tool Available at </a:t>
            </a:r>
            <a:r>
              <a:rPr lang="en-US" u="sng">
                <a:solidFill>
                  <a:schemeClr val="hlink"/>
                </a:solidFill>
                <a:hlinkClick r:id="rId3"/>
              </a:rPr>
              <a:t>https://github.com/KomaEc/crown</a:t>
            </a:r>
            <a:endParaRPr/>
          </a:p>
          <a:p>
            <a:pPr marL="457200" lvl="0" indent="-228600" algn="l" rtl="0">
              <a:lnSpc>
                <a:spcPct val="120000"/>
              </a:lnSpc>
              <a:spcBef>
                <a:spcPts val="0"/>
              </a:spcBef>
              <a:spcAft>
                <a:spcPts val="0"/>
              </a:spcAft>
              <a:buSzPts val="1800"/>
              <a:buNone/>
            </a:pPr>
            <a:endParaRPr/>
          </a:p>
        </p:txBody>
      </p:sp>
      <p:sp>
        <p:nvSpPr>
          <p:cNvPr id="641" name="Google Shape;641;p4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Clr>
                <a:srgbClr val="888888"/>
              </a:buClr>
              <a:buSzPct val="100000"/>
              <a:buFont typeface="Rockwell"/>
              <a:buNone/>
            </a:pPr>
            <a:fld id="{00000000-1234-1234-1234-123412341234}" type="slidenum">
              <a:rPr lang="en-US"/>
              <a:t>13</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0"/>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700"/>
              <a:buFont typeface="Arial Black"/>
              <a:buNone/>
            </a:pPr>
            <a:r>
              <a:rPr lang="en-US"/>
              <a:t>Rust the Programming Language</a:t>
            </a:r>
            <a:endParaRPr/>
          </a:p>
        </p:txBody>
      </p:sp>
      <p:sp>
        <p:nvSpPr>
          <p:cNvPr id="459" name="Google Shape;459;p30"/>
          <p:cNvSpPr txBox="1">
            <a:spLocks noGrp="1"/>
          </p:cNvSpPr>
          <p:nvPr>
            <p:ph type="body" idx="1"/>
          </p:nvPr>
        </p:nvSpPr>
        <p:spPr>
          <a:xfrm>
            <a:off x="370800" y="1369219"/>
            <a:ext cx="4144050" cy="2888456"/>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1785"/>
              <a:buChar char="▪"/>
            </a:pPr>
            <a:r>
              <a:rPr lang="en-US">
                <a:latin typeface="Arial"/>
                <a:ea typeface="Arial"/>
                <a:cs typeface="Arial"/>
                <a:sym typeface="Arial"/>
              </a:rPr>
              <a:t>Performance</a:t>
            </a:r>
            <a:endParaRPr/>
          </a:p>
          <a:p>
            <a:pPr marL="171450" lvl="0" indent="-171450" algn="l" rtl="0">
              <a:lnSpc>
                <a:spcPct val="90000"/>
              </a:lnSpc>
              <a:spcBef>
                <a:spcPts val="750"/>
              </a:spcBef>
              <a:spcAft>
                <a:spcPts val="0"/>
              </a:spcAft>
              <a:buClr>
                <a:schemeClr val="dk1"/>
              </a:buClr>
              <a:buSzPts val="1785"/>
              <a:buChar char="▪"/>
            </a:pPr>
            <a:r>
              <a:rPr lang="en-US">
                <a:latin typeface="Arial"/>
                <a:ea typeface="Arial"/>
                <a:cs typeface="Arial"/>
                <a:sym typeface="Arial"/>
              </a:rPr>
              <a:t>Low-level System Programming</a:t>
            </a:r>
            <a:endParaRPr/>
          </a:p>
          <a:p>
            <a:pPr marL="171450" lvl="0" indent="-171450" algn="l" rtl="0">
              <a:lnSpc>
                <a:spcPct val="90000"/>
              </a:lnSpc>
              <a:spcBef>
                <a:spcPts val="750"/>
              </a:spcBef>
              <a:spcAft>
                <a:spcPts val="0"/>
              </a:spcAft>
              <a:buClr>
                <a:schemeClr val="dk1"/>
              </a:buClr>
              <a:buSzPts val="1785"/>
              <a:buChar char="▪"/>
            </a:pPr>
            <a:r>
              <a:rPr lang="en-US">
                <a:latin typeface="Arial"/>
                <a:ea typeface="Arial"/>
                <a:cs typeface="Arial"/>
                <a:sym typeface="Arial"/>
              </a:rPr>
              <a:t>High-level Abstractions</a:t>
            </a:r>
            <a:endParaRPr/>
          </a:p>
          <a:p>
            <a:pPr marL="171450" lvl="0" indent="-171450" algn="l" rtl="0">
              <a:lnSpc>
                <a:spcPct val="90000"/>
              </a:lnSpc>
              <a:spcBef>
                <a:spcPts val="750"/>
              </a:spcBef>
              <a:spcAft>
                <a:spcPts val="0"/>
              </a:spcAft>
              <a:buClr>
                <a:schemeClr val="dk1"/>
              </a:buClr>
              <a:buSzPts val="1785"/>
              <a:buChar char="▪"/>
            </a:pPr>
            <a:r>
              <a:rPr lang="en-US" b="1">
                <a:latin typeface="Arial"/>
                <a:ea typeface="Arial"/>
                <a:cs typeface="Arial"/>
                <a:sym typeface="Arial"/>
              </a:rPr>
              <a:t>Memory Safety</a:t>
            </a:r>
            <a:endParaRPr/>
          </a:p>
        </p:txBody>
      </p:sp>
      <p:pic>
        <p:nvPicPr>
          <p:cNvPr id="460" name="Google Shape;460;p30" descr="A black background with a black square&#10;&#10;Description automatically generated"/>
          <p:cNvPicPr preferRelativeResize="0"/>
          <p:nvPr/>
        </p:nvPicPr>
        <p:blipFill rotWithShape="1">
          <a:blip r:embed="rId3">
            <a:alphaModFix/>
          </a:blip>
          <a:srcRect/>
          <a:stretch/>
        </p:blipFill>
        <p:spPr>
          <a:xfrm>
            <a:off x="5254346" y="1369219"/>
            <a:ext cx="2894108" cy="2888456"/>
          </a:xfrm>
          <a:prstGeom prst="rect">
            <a:avLst/>
          </a:prstGeom>
          <a:noFill/>
          <a:ln>
            <a:noFill/>
          </a:ln>
        </p:spPr>
      </p:pic>
      <p:sp>
        <p:nvSpPr>
          <p:cNvPr id="461" name="Google Shape;461;p30"/>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1"/>
          <p:cNvSpPr txBox="1">
            <a:spLocks noGrp="1"/>
          </p:cNvSpPr>
          <p:nvPr>
            <p:ph type="title"/>
          </p:nvPr>
        </p:nvSpPr>
        <p:spPr>
          <a:xfrm>
            <a:off x="370800" y="266700"/>
            <a:ext cx="8402400" cy="99417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700"/>
              <a:buFont typeface="Arial Black"/>
              <a:buNone/>
            </a:pPr>
            <a:r>
              <a:rPr lang="en-US">
                <a:latin typeface="Arial Black"/>
                <a:ea typeface="Arial Black"/>
                <a:cs typeface="Arial Black"/>
                <a:sym typeface="Arial Black"/>
              </a:rPr>
              <a:t>Ownership System</a:t>
            </a:r>
            <a:endParaRPr/>
          </a:p>
        </p:txBody>
      </p:sp>
      <p:pic>
        <p:nvPicPr>
          <p:cNvPr id="468" name="Google Shape;468;p31" descr="Woman gesturing peace sign"/>
          <p:cNvPicPr preferRelativeResize="0">
            <a:picLocks noGrp="1"/>
          </p:cNvPicPr>
          <p:nvPr>
            <p:ph type="body" idx="1"/>
          </p:nvPr>
        </p:nvPicPr>
        <p:blipFill rotWithShape="1">
          <a:blip r:embed="rId3">
            <a:alphaModFix/>
          </a:blip>
          <a:srcRect/>
          <a:stretch/>
        </p:blipFill>
        <p:spPr>
          <a:xfrm>
            <a:off x="1004212" y="1987749"/>
            <a:ext cx="1012032" cy="938213"/>
          </a:xfrm>
          <a:prstGeom prst="rect">
            <a:avLst/>
          </a:prstGeom>
          <a:noFill/>
          <a:ln>
            <a:noFill/>
          </a:ln>
        </p:spPr>
      </p:pic>
      <p:pic>
        <p:nvPicPr>
          <p:cNvPr id="469" name="Google Shape;469;p31" descr="Man with thick hair"/>
          <p:cNvPicPr preferRelativeResize="0"/>
          <p:nvPr/>
        </p:nvPicPr>
        <p:blipFill rotWithShape="1">
          <a:blip r:embed="rId4">
            <a:alphaModFix/>
          </a:blip>
          <a:srcRect/>
          <a:stretch/>
        </p:blipFill>
        <p:spPr>
          <a:xfrm>
            <a:off x="1231107" y="1383505"/>
            <a:ext cx="631032" cy="690563"/>
          </a:xfrm>
          <a:prstGeom prst="rect">
            <a:avLst/>
          </a:prstGeom>
          <a:noFill/>
          <a:ln>
            <a:noFill/>
          </a:ln>
        </p:spPr>
      </p:pic>
      <p:pic>
        <p:nvPicPr>
          <p:cNvPr id="470" name="Google Shape;470;p31" descr="Smiling face with teeth"/>
          <p:cNvPicPr preferRelativeResize="0"/>
          <p:nvPr/>
        </p:nvPicPr>
        <p:blipFill rotWithShape="1">
          <a:blip r:embed="rId5">
            <a:alphaModFix/>
          </a:blip>
          <a:srcRect/>
          <a:stretch/>
        </p:blipFill>
        <p:spPr>
          <a:xfrm>
            <a:off x="1412081" y="1651397"/>
            <a:ext cx="304800" cy="333375"/>
          </a:xfrm>
          <a:prstGeom prst="rect">
            <a:avLst/>
          </a:prstGeom>
          <a:noFill/>
          <a:ln>
            <a:noFill/>
          </a:ln>
        </p:spPr>
      </p:pic>
      <p:pic>
        <p:nvPicPr>
          <p:cNvPr id="471" name="Google Shape;471;p31" descr="Woman waving with hand"/>
          <p:cNvPicPr preferRelativeResize="0"/>
          <p:nvPr/>
        </p:nvPicPr>
        <p:blipFill rotWithShape="1">
          <a:blip r:embed="rId6">
            <a:alphaModFix/>
          </a:blip>
          <a:srcRect/>
          <a:stretch/>
        </p:blipFill>
        <p:spPr>
          <a:xfrm flipH="1">
            <a:off x="5229226" y="1988344"/>
            <a:ext cx="1092994" cy="938213"/>
          </a:xfrm>
          <a:prstGeom prst="rect">
            <a:avLst/>
          </a:prstGeom>
          <a:noFill/>
          <a:ln>
            <a:noFill/>
          </a:ln>
        </p:spPr>
      </p:pic>
      <p:pic>
        <p:nvPicPr>
          <p:cNvPr id="472" name="Google Shape;472;p31" descr="Man with dreads"/>
          <p:cNvPicPr preferRelativeResize="0"/>
          <p:nvPr/>
        </p:nvPicPr>
        <p:blipFill rotWithShape="1">
          <a:blip r:embed="rId7">
            <a:alphaModFix/>
          </a:blip>
          <a:srcRect/>
          <a:stretch/>
        </p:blipFill>
        <p:spPr>
          <a:xfrm flipH="1">
            <a:off x="5349479" y="1439466"/>
            <a:ext cx="752475" cy="692944"/>
          </a:xfrm>
          <a:prstGeom prst="rect">
            <a:avLst/>
          </a:prstGeom>
          <a:noFill/>
          <a:ln>
            <a:noFill/>
          </a:ln>
        </p:spPr>
      </p:pic>
      <p:pic>
        <p:nvPicPr>
          <p:cNvPr id="473" name="Google Shape;473;p31" descr="An eating face"/>
          <p:cNvPicPr preferRelativeResize="0"/>
          <p:nvPr/>
        </p:nvPicPr>
        <p:blipFill rotWithShape="1">
          <a:blip r:embed="rId8">
            <a:alphaModFix/>
          </a:blip>
          <a:srcRect/>
          <a:stretch/>
        </p:blipFill>
        <p:spPr>
          <a:xfrm flipH="1">
            <a:off x="5491162" y="1785938"/>
            <a:ext cx="304800" cy="314325"/>
          </a:xfrm>
          <a:prstGeom prst="rect">
            <a:avLst/>
          </a:prstGeom>
          <a:noFill/>
          <a:ln>
            <a:noFill/>
          </a:ln>
        </p:spPr>
      </p:pic>
      <p:pic>
        <p:nvPicPr>
          <p:cNvPr id="474" name="Google Shape;474;p31" descr="Old Key outline"/>
          <p:cNvPicPr preferRelativeResize="0"/>
          <p:nvPr/>
        </p:nvPicPr>
        <p:blipFill rotWithShape="1">
          <a:blip r:embed="rId9">
            <a:alphaModFix/>
          </a:blip>
          <a:srcRect/>
          <a:stretch/>
        </p:blipFill>
        <p:spPr>
          <a:xfrm>
            <a:off x="2110978" y="1439464"/>
            <a:ext cx="625079" cy="621507"/>
          </a:xfrm>
          <a:prstGeom prst="rect">
            <a:avLst/>
          </a:prstGeom>
          <a:noFill/>
          <a:ln>
            <a:noFill/>
          </a:ln>
        </p:spPr>
      </p:pic>
      <p:pic>
        <p:nvPicPr>
          <p:cNvPr id="475" name="Google Shape;475;p31" descr="Old Key outline"/>
          <p:cNvPicPr preferRelativeResize="0"/>
          <p:nvPr/>
        </p:nvPicPr>
        <p:blipFill rotWithShape="1">
          <a:blip r:embed="rId9">
            <a:alphaModFix/>
          </a:blip>
          <a:srcRect/>
          <a:stretch/>
        </p:blipFill>
        <p:spPr>
          <a:xfrm>
            <a:off x="6322219" y="1439464"/>
            <a:ext cx="625079" cy="621507"/>
          </a:xfrm>
          <a:prstGeom prst="rect">
            <a:avLst/>
          </a:prstGeom>
          <a:noFill/>
          <a:ln>
            <a:noFill/>
          </a:ln>
        </p:spPr>
      </p:pic>
      <p:pic>
        <p:nvPicPr>
          <p:cNvPr id="476" name="Google Shape;476;p31" descr="Woman gesturing peace sign"/>
          <p:cNvPicPr preferRelativeResize="0"/>
          <p:nvPr/>
        </p:nvPicPr>
        <p:blipFill rotWithShape="1">
          <a:blip r:embed="rId3">
            <a:alphaModFix/>
          </a:blip>
          <a:srcRect/>
          <a:stretch/>
        </p:blipFill>
        <p:spPr>
          <a:xfrm>
            <a:off x="1006874" y="1988248"/>
            <a:ext cx="1012032" cy="938213"/>
          </a:xfrm>
          <a:prstGeom prst="rect">
            <a:avLst/>
          </a:prstGeom>
          <a:noFill/>
          <a:ln>
            <a:noFill/>
          </a:ln>
        </p:spPr>
      </p:pic>
      <p:pic>
        <p:nvPicPr>
          <p:cNvPr id="477" name="Google Shape;477;p31" descr="Man with thick hair"/>
          <p:cNvPicPr preferRelativeResize="0"/>
          <p:nvPr/>
        </p:nvPicPr>
        <p:blipFill rotWithShape="1">
          <a:blip r:embed="rId4">
            <a:alphaModFix/>
          </a:blip>
          <a:srcRect/>
          <a:stretch/>
        </p:blipFill>
        <p:spPr>
          <a:xfrm>
            <a:off x="1244484" y="1398291"/>
            <a:ext cx="631032" cy="690563"/>
          </a:xfrm>
          <a:prstGeom prst="rect">
            <a:avLst/>
          </a:prstGeom>
          <a:noFill/>
          <a:ln>
            <a:noFill/>
          </a:ln>
        </p:spPr>
      </p:pic>
      <p:pic>
        <p:nvPicPr>
          <p:cNvPr id="478" name="Google Shape;478;p31" descr="An eye rolling face"/>
          <p:cNvPicPr preferRelativeResize="0"/>
          <p:nvPr/>
        </p:nvPicPr>
        <p:blipFill rotWithShape="1">
          <a:blip r:embed="rId10">
            <a:alphaModFix/>
          </a:blip>
          <a:srcRect/>
          <a:stretch/>
        </p:blipFill>
        <p:spPr>
          <a:xfrm>
            <a:off x="1408790" y="1712619"/>
            <a:ext cx="304800" cy="314325"/>
          </a:xfrm>
          <a:prstGeom prst="rect">
            <a:avLst/>
          </a:prstGeom>
          <a:noFill/>
          <a:ln>
            <a:noFill/>
          </a:ln>
        </p:spPr>
      </p:pic>
      <p:sp>
        <p:nvSpPr>
          <p:cNvPr id="479" name="Google Shape;479;p31"/>
          <p:cNvSpPr/>
          <p:nvPr/>
        </p:nvSpPr>
        <p:spPr>
          <a:xfrm rot="5400000">
            <a:off x="2623260" y="3416028"/>
            <a:ext cx="116700" cy="108600"/>
          </a:xfrm>
          <a:prstGeom prst="triangle">
            <a:avLst>
              <a:gd name="adj" fmla="val 50000"/>
            </a:avLst>
          </a:prstGeom>
          <a:solidFill>
            <a:srgbClr val="0070C0"/>
          </a:solidFill>
          <a:ln w="12700" cap="flat" cmpd="sng">
            <a:solidFill>
              <a:srgbClr val="0051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480" name="Google Shape;480;p31"/>
          <p:cNvSpPr/>
          <p:nvPr/>
        </p:nvSpPr>
        <p:spPr>
          <a:xfrm rot="5400000">
            <a:off x="2623260" y="3740560"/>
            <a:ext cx="116700" cy="108600"/>
          </a:xfrm>
          <a:prstGeom prst="triangle">
            <a:avLst>
              <a:gd name="adj" fmla="val 50000"/>
            </a:avLst>
          </a:prstGeom>
          <a:solidFill>
            <a:srgbClr val="0070C0"/>
          </a:solidFill>
          <a:ln w="12700" cap="flat" cmpd="sng">
            <a:solidFill>
              <a:srgbClr val="0051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481" name="Google Shape;481;p31"/>
          <p:cNvSpPr/>
          <p:nvPr/>
        </p:nvSpPr>
        <p:spPr>
          <a:xfrm rot="5400000">
            <a:off x="2623260" y="4065064"/>
            <a:ext cx="116700" cy="108600"/>
          </a:xfrm>
          <a:prstGeom prst="triangle">
            <a:avLst>
              <a:gd name="adj" fmla="val 50000"/>
            </a:avLst>
          </a:prstGeom>
          <a:solidFill>
            <a:srgbClr val="0070C0"/>
          </a:solidFill>
          <a:ln w="12700" cap="flat" cmpd="sng">
            <a:solidFill>
              <a:srgbClr val="0051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482" name="Google Shape;482;p31"/>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a:t>
            </a:fld>
            <a:endParaRPr/>
          </a:p>
        </p:txBody>
      </p:sp>
      <p:pic>
        <p:nvPicPr>
          <p:cNvPr id="484" name="Google Shape;484;p31"/>
          <p:cNvPicPr preferRelativeResize="0"/>
          <p:nvPr/>
        </p:nvPicPr>
        <p:blipFill>
          <a:blip r:embed="rId11">
            <a:alphaModFix/>
          </a:blip>
          <a:stretch>
            <a:fillRect/>
          </a:stretch>
        </p:blipFill>
        <p:spPr>
          <a:xfrm>
            <a:off x="2958341" y="3262500"/>
            <a:ext cx="3517983" cy="11732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47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7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47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46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1"/>
                                          </p:stCondLst>
                                        </p:cTn>
                                        <p:tgtEl>
                                          <p:spTgt spid="46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6"/>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8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8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2"/>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700"/>
              <a:buFont typeface="Arial Black"/>
              <a:buNone/>
            </a:pPr>
            <a:r>
              <a:rPr lang="en-US">
                <a:latin typeface="Arial Black"/>
                <a:ea typeface="Arial Black"/>
                <a:cs typeface="Arial Black"/>
                <a:sym typeface="Arial Black"/>
              </a:rPr>
              <a:t>Rust Grown Popular</a:t>
            </a:r>
            <a:endParaRPr/>
          </a:p>
        </p:txBody>
      </p:sp>
      <p:sp>
        <p:nvSpPr>
          <p:cNvPr id="491" name="Google Shape;491;p32"/>
          <p:cNvSpPr txBox="1"/>
          <p:nvPr/>
        </p:nvSpPr>
        <p:spPr>
          <a:xfrm>
            <a:off x="267890" y="1389459"/>
            <a:ext cx="3200400"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0" i="0" u="none" strike="noStrike" cap="none">
                <a:solidFill>
                  <a:schemeClr val="dk1"/>
                </a:solidFill>
                <a:latin typeface="Arial"/>
                <a:ea typeface="Arial"/>
                <a:cs typeface="Arial"/>
                <a:sym typeface="Arial"/>
              </a:rPr>
              <a:t>Rust has become a popular language:</a:t>
            </a:r>
            <a:endParaRPr sz="1350">
              <a:solidFill>
                <a:schemeClr val="dk1"/>
              </a:solidFill>
              <a:latin typeface="Arial"/>
              <a:ea typeface="Arial"/>
              <a:cs typeface="Arial"/>
              <a:sym typeface="Arial"/>
            </a:endParaRPr>
          </a:p>
        </p:txBody>
      </p:sp>
      <p:pic>
        <p:nvPicPr>
          <p:cNvPr id="492" name="Google Shape;492;p32"/>
          <p:cNvPicPr preferRelativeResize="0"/>
          <p:nvPr/>
        </p:nvPicPr>
        <p:blipFill rotWithShape="1">
          <a:blip r:embed="rId3">
            <a:alphaModFix/>
          </a:blip>
          <a:srcRect/>
          <a:stretch/>
        </p:blipFill>
        <p:spPr>
          <a:xfrm>
            <a:off x="557213" y="1857375"/>
            <a:ext cx="442913" cy="439341"/>
          </a:xfrm>
          <a:prstGeom prst="rect">
            <a:avLst/>
          </a:prstGeom>
          <a:noFill/>
          <a:ln>
            <a:noFill/>
          </a:ln>
        </p:spPr>
      </p:pic>
      <p:pic>
        <p:nvPicPr>
          <p:cNvPr id="493" name="Google Shape;493;p32" descr="A blue infinity symbol on a black background&#10;&#10;Description automatically generated"/>
          <p:cNvPicPr preferRelativeResize="0"/>
          <p:nvPr/>
        </p:nvPicPr>
        <p:blipFill rotWithShape="1">
          <a:blip r:embed="rId4">
            <a:alphaModFix/>
          </a:blip>
          <a:srcRect/>
          <a:stretch/>
        </p:blipFill>
        <p:spPr>
          <a:xfrm>
            <a:off x="1243013" y="1857375"/>
            <a:ext cx="596504" cy="335757"/>
          </a:xfrm>
          <a:prstGeom prst="rect">
            <a:avLst/>
          </a:prstGeom>
          <a:noFill/>
          <a:ln>
            <a:noFill/>
          </a:ln>
        </p:spPr>
      </p:pic>
      <p:pic>
        <p:nvPicPr>
          <p:cNvPr id="494" name="Google Shape;494;p32" descr="A group of squares with different colors&#10;&#10;Description automatically generated"/>
          <p:cNvPicPr preferRelativeResize="0"/>
          <p:nvPr/>
        </p:nvPicPr>
        <p:blipFill rotWithShape="1">
          <a:blip r:embed="rId5">
            <a:alphaModFix/>
          </a:blip>
          <a:srcRect/>
          <a:stretch/>
        </p:blipFill>
        <p:spPr>
          <a:xfrm>
            <a:off x="2128838" y="1857375"/>
            <a:ext cx="435769" cy="439341"/>
          </a:xfrm>
          <a:prstGeom prst="rect">
            <a:avLst/>
          </a:prstGeom>
          <a:noFill/>
          <a:ln>
            <a:noFill/>
          </a:ln>
        </p:spPr>
      </p:pic>
      <p:pic>
        <p:nvPicPr>
          <p:cNvPr id="495" name="Google Shape;495;p32" descr="A cartoon penguin with yellow feet&#10;&#10;Description automatically generated"/>
          <p:cNvPicPr preferRelativeResize="0"/>
          <p:nvPr/>
        </p:nvPicPr>
        <p:blipFill rotWithShape="1">
          <a:blip r:embed="rId6">
            <a:alphaModFix/>
          </a:blip>
          <a:srcRect/>
          <a:stretch/>
        </p:blipFill>
        <p:spPr>
          <a:xfrm>
            <a:off x="2914650" y="1860355"/>
            <a:ext cx="389335" cy="436953"/>
          </a:xfrm>
          <a:prstGeom prst="rect">
            <a:avLst/>
          </a:prstGeom>
          <a:noFill/>
          <a:ln>
            <a:noFill/>
          </a:ln>
        </p:spPr>
      </p:pic>
      <p:sp>
        <p:nvSpPr>
          <p:cNvPr id="496" name="Google Shape;496;p32"/>
          <p:cNvSpPr txBox="1"/>
          <p:nvPr/>
        </p:nvSpPr>
        <p:spPr>
          <a:xfrm>
            <a:off x="4293394" y="1389459"/>
            <a:ext cx="3707700" cy="1131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Arial"/>
                <a:ea typeface="Arial"/>
                <a:cs typeface="Arial"/>
                <a:sym typeface="Arial"/>
              </a:rPr>
              <a:t>Research on C to Rust translation:</a:t>
            </a:r>
            <a:endParaRPr/>
          </a:p>
          <a:p>
            <a:pPr marL="342900" marR="0" lvl="0" indent="-342900" algn="l" rtl="0">
              <a:spcBef>
                <a:spcPts val="0"/>
              </a:spcBef>
              <a:spcAft>
                <a:spcPts val="0"/>
              </a:spcAft>
              <a:buClr>
                <a:schemeClr val="dk1"/>
              </a:buClr>
              <a:buSzPts val="1350"/>
              <a:buFont typeface="Arial"/>
              <a:buAutoNum type="arabicPeriod"/>
            </a:pPr>
            <a:r>
              <a:rPr lang="en-US" sz="1350">
                <a:solidFill>
                  <a:schemeClr val="dk1"/>
                </a:solidFill>
                <a:latin typeface="Arial"/>
                <a:ea typeface="Arial"/>
                <a:cs typeface="Arial"/>
                <a:sym typeface="Arial"/>
              </a:rPr>
              <a:t>Syntax-based translator: C2Rust </a:t>
            </a:r>
            <a:r>
              <a:rPr lang="en-US" sz="1350">
                <a:solidFill>
                  <a:schemeClr val="dk1"/>
                </a:solidFill>
              </a:rPr>
              <a:t>[inc., I.]</a:t>
            </a:r>
            <a:r>
              <a:rPr lang="en-US" sz="1350">
                <a:solidFill>
                  <a:schemeClr val="dk1"/>
                </a:solidFill>
                <a:latin typeface="Arial"/>
                <a:ea typeface="Arial"/>
                <a:cs typeface="Arial"/>
                <a:sym typeface="Arial"/>
              </a:rPr>
              <a:t> and Crusts </a:t>
            </a:r>
            <a:r>
              <a:rPr lang="en-US" sz="1350">
                <a:solidFill>
                  <a:schemeClr val="dk1"/>
                </a:solidFill>
              </a:rPr>
              <a:t>[</a:t>
            </a:r>
            <a:r>
              <a:rPr lang="en-US" sz="1350">
                <a:solidFill>
                  <a:schemeClr val="dk1"/>
                </a:solidFill>
                <a:latin typeface="Arial"/>
                <a:ea typeface="Arial"/>
                <a:cs typeface="Arial"/>
                <a:sym typeface="Arial"/>
              </a:rPr>
              <a:t>Ling et</a:t>
            </a:r>
            <a:r>
              <a:rPr lang="en-US" sz="1350">
                <a:solidFill>
                  <a:schemeClr val="dk1"/>
                </a:solidFill>
              </a:rPr>
              <a:t> al. ICSE]</a:t>
            </a:r>
            <a:endParaRPr/>
          </a:p>
          <a:p>
            <a:pPr marL="342900" marR="0" lvl="0" indent="-342900" algn="l" rtl="0">
              <a:spcBef>
                <a:spcPts val="0"/>
              </a:spcBef>
              <a:spcAft>
                <a:spcPts val="0"/>
              </a:spcAft>
              <a:buClr>
                <a:schemeClr val="dk1"/>
              </a:buClr>
              <a:buSzPts val="1350"/>
              <a:buFont typeface="Arial"/>
              <a:buAutoNum type="arabicPeriod"/>
            </a:pPr>
            <a:r>
              <a:rPr lang="en-US" sz="1350">
                <a:solidFill>
                  <a:schemeClr val="dk1"/>
                </a:solidFill>
                <a:latin typeface="Arial"/>
                <a:ea typeface="Arial"/>
                <a:cs typeface="Arial"/>
                <a:sym typeface="Arial"/>
              </a:rPr>
              <a:t>Translator based on compiler errors</a:t>
            </a:r>
            <a:r>
              <a:rPr lang="en-US" sz="1350">
                <a:solidFill>
                  <a:schemeClr val="dk1"/>
                </a:solidFill>
              </a:rPr>
              <a:t> [Emre et al. OOPSLA]</a:t>
            </a:r>
            <a:endParaRPr/>
          </a:p>
        </p:txBody>
      </p:sp>
      <p:pic>
        <p:nvPicPr>
          <p:cNvPr id="497" name="Google Shape;497;p32" descr="A blue box with black background&#10;&#10;Description automatically generated"/>
          <p:cNvPicPr preferRelativeResize="0"/>
          <p:nvPr/>
        </p:nvPicPr>
        <p:blipFill rotWithShape="1">
          <a:blip r:embed="rId7">
            <a:alphaModFix/>
          </a:blip>
          <a:srcRect/>
          <a:stretch/>
        </p:blipFill>
        <p:spPr>
          <a:xfrm>
            <a:off x="557212" y="2699821"/>
            <a:ext cx="442913" cy="411798"/>
          </a:xfrm>
          <a:prstGeom prst="rect">
            <a:avLst/>
          </a:prstGeom>
          <a:noFill/>
          <a:ln>
            <a:noFill/>
          </a:ln>
        </p:spPr>
      </p:pic>
      <p:pic>
        <p:nvPicPr>
          <p:cNvPr id="498" name="Google Shape;498;p32" descr="A colorful letter g&#10;&#10;Description automatically generated"/>
          <p:cNvPicPr preferRelativeResize="0"/>
          <p:nvPr/>
        </p:nvPicPr>
        <p:blipFill rotWithShape="1">
          <a:blip r:embed="rId8">
            <a:alphaModFix/>
          </a:blip>
          <a:srcRect/>
          <a:stretch/>
        </p:blipFill>
        <p:spPr>
          <a:xfrm>
            <a:off x="1335882" y="2700338"/>
            <a:ext cx="407194" cy="410766"/>
          </a:xfrm>
          <a:prstGeom prst="rect">
            <a:avLst/>
          </a:prstGeom>
          <a:noFill/>
          <a:ln>
            <a:noFill/>
          </a:ln>
        </p:spPr>
      </p:pic>
      <p:pic>
        <p:nvPicPr>
          <p:cNvPr id="499" name="Google Shape;499;p32" descr="A red logo on a black background&#10;&#10;Description automatically generated"/>
          <p:cNvPicPr preferRelativeResize="0"/>
          <p:nvPr/>
        </p:nvPicPr>
        <p:blipFill rotWithShape="1">
          <a:blip r:embed="rId9">
            <a:alphaModFix/>
          </a:blip>
          <a:srcRect/>
          <a:stretch/>
        </p:blipFill>
        <p:spPr>
          <a:xfrm>
            <a:off x="2157413" y="2700336"/>
            <a:ext cx="407195" cy="410767"/>
          </a:xfrm>
          <a:prstGeom prst="rect">
            <a:avLst/>
          </a:prstGeom>
          <a:noFill/>
          <a:ln>
            <a:noFill/>
          </a:ln>
        </p:spPr>
      </p:pic>
      <p:pic>
        <p:nvPicPr>
          <p:cNvPr id="500" name="Google Shape;500;p32" descr="Brain in head with solid fill"/>
          <p:cNvPicPr preferRelativeResize="0"/>
          <p:nvPr/>
        </p:nvPicPr>
        <p:blipFill rotWithShape="1">
          <a:blip r:embed="rId10">
            <a:alphaModFix/>
          </a:blip>
          <a:srcRect/>
          <a:stretch/>
        </p:blipFill>
        <p:spPr>
          <a:xfrm>
            <a:off x="4236243" y="3347357"/>
            <a:ext cx="578644" cy="578644"/>
          </a:xfrm>
          <a:prstGeom prst="rect">
            <a:avLst/>
          </a:prstGeom>
          <a:noFill/>
          <a:ln>
            <a:noFill/>
          </a:ln>
        </p:spPr>
      </p:pic>
      <p:sp>
        <p:nvSpPr>
          <p:cNvPr id="501" name="Google Shape;501;p32"/>
          <p:cNvSpPr txBox="1"/>
          <p:nvPr/>
        </p:nvSpPr>
        <p:spPr>
          <a:xfrm>
            <a:off x="5114924" y="3382565"/>
            <a:ext cx="284321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Arial"/>
                <a:ea typeface="Arial"/>
                <a:cs typeface="Arial"/>
                <a:sym typeface="Arial"/>
              </a:rPr>
              <a:t>Our Idea: static analysis that infers ownership information</a:t>
            </a:r>
            <a:endParaRPr/>
          </a:p>
          <a:p>
            <a:pPr marL="628650" marR="0" lvl="1" indent="-285750" algn="l" rtl="0">
              <a:spcBef>
                <a:spcPts val="0"/>
              </a:spcBef>
              <a:spcAft>
                <a:spcPts val="0"/>
              </a:spcAft>
              <a:buClr>
                <a:schemeClr val="dk1"/>
              </a:buClr>
              <a:buSzPts val="1350"/>
              <a:buFont typeface="Arial"/>
              <a:buChar char="•"/>
            </a:pPr>
            <a:r>
              <a:rPr lang="en-US" sz="1350" b="0" i="0" u="none" strike="noStrike" cap="none">
                <a:solidFill>
                  <a:schemeClr val="dk1"/>
                </a:solidFill>
                <a:latin typeface="Arial"/>
                <a:ea typeface="Arial"/>
                <a:cs typeface="Arial"/>
                <a:sym typeface="Arial"/>
              </a:rPr>
              <a:t>Unsafe raw pointers to Rust Box pointers</a:t>
            </a:r>
            <a:endParaRPr/>
          </a:p>
        </p:txBody>
      </p:sp>
      <p:sp>
        <p:nvSpPr>
          <p:cNvPr id="502" name="Google Shape;502;p32"/>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3"/>
          <p:cNvSpPr/>
          <p:nvPr/>
        </p:nvSpPr>
        <p:spPr>
          <a:xfrm>
            <a:off x="2234802" y="1069180"/>
            <a:ext cx="5957887" cy="3352800"/>
          </a:xfrm>
          <a:prstGeom prst="roundRect">
            <a:avLst>
              <a:gd name="adj" fmla="val 16667"/>
            </a:avLst>
          </a:prstGeom>
          <a:noFill/>
          <a:ln w="12700" cap="flat" cmpd="sng">
            <a:solidFill>
              <a:srgbClr val="0051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508" name="Google Shape;508;p33"/>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700"/>
              <a:buFont typeface="Arial Black"/>
              <a:buNone/>
            </a:pPr>
            <a:r>
              <a:rPr lang="en-US">
                <a:latin typeface="Arial Black"/>
                <a:ea typeface="Arial Black"/>
                <a:cs typeface="Arial Black"/>
                <a:sym typeface="Arial Black"/>
              </a:rPr>
              <a:t>Workflow of Crown</a:t>
            </a:r>
            <a:endParaRPr/>
          </a:p>
        </p:txBody>
      </p:sp>
      <p:pic>
        <p:nvPicPr>
          <p:cNvPr id="509" name="Google Shape;509;p33" descr="A black background with a black square&#10;&#10;Description automatically generated"/>
          <p:cNvPicPr preferRelativeResize="0"/>
          <p:nvPr/>
        </p:nvPicPr>
        <p:blipFill rotWithShape="1">
          <a:blip r:embed="rId3">
            <a:alphaModFix/>
          </a:blip>
          <a:srcRect/>
          <a:stretch/>
        </p:blipFill>
        <p:spPr>
          <a:xfrm>
            <a:off x="1157288" y="2250283"/>
            <a:ext cx="485775" cy="485775"/>
          </a:xfrm>
          <a:prstGeom prst="rect">
            <a:avLst/>
          </a:prstGeom>
          <a:noFill/>
          <a:ln>
            <a:noFill/>
          </a:ln>
        </p:spPr>
      </p:pic>
      <p:pic>
        <p:nvPicPr>
          <p:cNvPr id="510" name="Google Shape;510;p33" descr="A black background with a black square&#10;&#10;Description automatically generated"/>
          <p:cNvPicPr preferRelativeResize="0"/>
          <p:nvPr/>
        </p:nvPicPr>
        <p:blipFill rotWithShape="1">
          <a:blip r:embed="rId3">
            <a:alphaModFix/>
          </a:blip>
          <a:srcRect/>
          <a:stretch/>
        </p:blipFill>
        <p:spPr>
          <a:xfrm>
            <a:off x="121445" y="1171576"/>
            <a:ext cx="485775" cy="485775"/>
          </a:xfrm>
          <a:prstGeom prst="rect">
            <a:avLst/>
          </a:prstGeom>
          <a:noFill/>
          <a:ln>
            <a:noFill/>
          </a:ln>
        </p:spPr>
      </p:pic>
      <p:sp>
        <p:nvSpPr>
          <p:cNvPr id="511" name="Google Shape;511;p33"/>
          <p:cNvSpPr txBox="1"/>
          <p:nvPr/>
        </p:nvSpPr>
        <p:spPr>
          <a:xfrm>
            <a:off x="96450" y="1657350"/>
            <a:ext cx="5571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Arial"/>
                <a:ea typeface="Arial"/>
                <a:cs typeface="Arial"/>
                <a:sym typeface="Arial"/>
              </a:rPr>
              <a:t>C code</a:t>
            </a:r>
            <a:endParaRPr sz="1700"/>
          </a:p>
        </p:txBody>
      </p:sp>
      <p:sp>
        <p:nvSpPr>
          <p:cNvPr id="512" name="Google Shape;512;p33"/>
          <p:cNvSpPr txBox="1"/>
          <p:nvPr/>
        </p:nvSpPr>
        <p:spPr>
          <a:xfrm>
            <a:off x="911041" y="2771775"/>
            <a:ext cx="9783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Arial"/>
                <a:ea typeface="Arial"/>
                <a:cs typeface="Arial"/>
                <a:sym typeface="Arial"/>
              </a:rPr>
              <a:t>Unsafe Rust code</a:t>
            </a:r>
            <a:endParaRPr sz="1700"/>
          </a:p>
        </p:txBody>
      </p:sp>
      <p:pic>
        <p:nvPicPr>
          <p:cNvPr id="513" name="Google Shape;513;p33" descr="Arrow Right outline"/>
          <p:cNvPicPr preferRelativeResize="0"/>
          <p:nvPr/>
        </p:nvPicPr>
        <p:blipFill rotWithShape="1">
          <a:blip r:embed="rId4">
            <a:alphaModFix/>
          </a:blip>
          <a:srcRect/>
          <a:stretch/>
        </p:blipFill>
        <p:spPr>
          <a:xfrm>
            <a:off x="1814522" y="2039540"/>
            <a:ext cx="914400" cy="914400"/>
          </a:xfrm>
          <a:prstGeom prst="rect">
            <a:avLst/>
          </a:prstGeom>
          <a:noFill/>
          <a:ln>
            <a:noFill/>
          </a:ln>
        </p:spPr>
      </p:pic>
      <p:pic>
        <p:nvPicPr>
          <p:cNvPr id="514" name="Google Shape;514;p33" descr="Abacus with solid fill"/>
          <p:cNvPicPr preferRelativeResize="0"/>
          <p:nvPr/>
        </p:nvPicPr>
        <p:blipFill rotWithShape="1">
          <a:blip r:embed="rId5">
            <a:alphaModFix/>
          </a:blip>
          <a:srcRect/>
          <a:stretch/>
        </p:blipFill>
        <p:spPr>
          <a:xfrm>
            <a:off x="3271836" y="2264569"/>
            <a:ext cx="485776" cy="485776"/>
          </a:xfrm>
          <a:prstGeom prst="rect">
            <a:avLst/>
          </a:prstGeom>
          <a:noFill/>
          <a:ln>
            <a:noFill/>
          </a:ln>
        </p:spPr>
      </p:pic>
      <p:sp>
        <p:nvSpPr>
          <p:cNvPr id="515" name="Google Shape;515;p33"/>
          <p:cNvSpPr txBox="1"/>
          <p:nvPr/>
        </p:nvSpPr>
        <p:spPr>
          <a:xfrm>
            <a:off x="2919299" y="2818280"/>
            <a:ext cx="1228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Arial"/>
                <a:ea typeface="Arial"/>
                <a:cs typeface="Arial"/>
                <a:sym typeface="Arial"/>
              </a:rPr>
              <a:t>Ownership Constraints</a:t>
            </a:r>
            <a:endParaRPr sz="1650">
              <a:solidFill>
                <a:schemeClr val="dk1"/>
              </a:solidFill>
              <a:latin typeface="Arial"/>
              <a:ea typeface="Arial"/>
              <a:cs typeface="Arial"/>
              <a:sym typeface="Arial"/>
            </a:endParaRPr>
          </a:p>
        </p:txBody>
      </p:sp>
      <p:pic>
        <p:nvPicPr>
          <p:cNvPr id="516" name="Google Shape;516;p33" descr="Arrow Right outline"/>
          <p:cNvPicPr preferRelativeResize="0"/>
          <p:nvPr/>
        </p:nvPicPr>
        <p:blipFill rotWithShape="1">
          <a:blip r:embed="rId4">
            <a:alphaModFix/>
          </a:blip>
          <a:srcRect/>
          <a:stretch/>
        </p:blipFill>
        <p:spPr>
          <a:xfrm>
            <a:off x="4071938" y="2050255"/>
            <a:ext cx="914400" cy="914400"/>
          </a:xfrm>
          <a:prstGeom prst="rect">
            <a:avLst/>
          </a:prstGeom>
          <a:noFill/>
          <a:ln>
            <a:noFill/>
          </a:ln>
        </p:spPr>
      </p:pic>
      <p:pic>
        <p:nvPicPr>
          <p:cNvPr id="517" name="Google Shape;517;p33" descr="Judge female with solid fill"/>
          <p:cNvPicPr preferRelativeResize="0"/>
          <p:nvPr/>
        </p:nvPicPr>
        <p:blipFill rotWithShape="1">
          <a:blip r:embed="rId6">
            <a:alphaModFix/>
          </a:blip>
          <a:srcRect/>
          <a:stretch/>
        </p:blipFill>
        <p:spPr>
          <a:xfrm>
            <a:off x="5178027" y="2121694"/>
            <a:ext cx="750095" cy="750095"/>
          </a:xfrm>
          <a:prstGeom prst="rect">
            <a:avLst/>
          </a:prstGeom>
          <a:noFill/>
          <a:ln>
            <a:noFill/>
          </a:ln>
        </p:spPr>
      </p:pic>
      <p:sp>
        <p:nvSpPr>
          <p:cNvPr id="518" name="Google Shape;518;p33"/>
          <p:cNvSpPr txBox="1"/>
          <p:nvPr/>
        </p:nvSpPr>
        <p:spPr>
          <a:xfrm>
            <a:off x="4939199" y="2932530"/>
            <a:ext cx="1228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Arial"/>
                <a:ea typeface="Arial"/>
                <a:cs typeface="Arial"/>
                <a:sym typeface="Arial"/>
              </a:rPr>
              <a:t>Rust Ownership Model</a:t>
            </a:r>
            <a:endParaRPr sz="1650">
              <a:solidFill>
                <a:schemeClr val="dk1"/>
              </a:solidFill>
              <a:latin typeface="Arial"/>
              <a:ea typeface="Arial"/>
              <a:cs typeface="Arial"/>
              <a:sym typeface="Arial"/>
            </a:endParaRPr>
          </a:p>
        </p:txBody>
      </p:sp>
      <p:pic>
        <p:nvPicPr>
          <p:cNvPr id="519" name="Google Shape;519;p33" descr="Arrow Right outline"/>
          <p:cNvPicPr preferRelativeResize="0"/>
          <p:nvPr/>
        </p:nvPicPr>
        <p:blipFill rotWithShape="1">
          <a:blip r:embed="rId4">
            <a:alphaModFix/>
          </a:blip>
          <a:srcRect/>
          <a:stretch/>
        </p:blipFill>
        <p:spPr>
          <a:xfrm>
            <a:off x="6089442" y="2035970"/>
            <a:ext cx="914400" cy="914400"/>
          </a:xfrm>
          <a:prstGeom prst="rect">
            <a:avLst/>
          </a:prstGeom>
          <a:noFill/>
          <a:ln>
            <a:noFill/>
          </a:ln>
        </p:spPr>
      </p:pic>
      <p:sp>
        <p:nvSpPr>
          <p:cNvPr id="520" name="Google Shape;520;p33"/>
          <p:cNvSpPr txBox="1"/>
          <p:nvPr/>
        </p:nvSpPr>
        <p:spPr>
          <a:xfrm>
            <a:off x="6959099" y="2871800"/>
            <a:ext cx="9783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Arial"/>
                <a:ea typeface="Arial"/>
                <a:cs typeface="Arial"/>
                <a:sym typeface="Arial"/>
              </a:rPr>
              <a:t>Safer Rust code</a:t>
            </a:r>
            <a:endParaRPr sz="1700"/>
          </a:p>
        </p:txBody>
      </p:sp>
      <p:pic>
        <p:nvPicPr>
          <p:cNvPr id="521" name="Google Shape;521;p33" descr="Devil face with solid fill with solid fill"/>
          <p:cNvPicPr preferRelativeResize="0"/>
          <p:nvPr/>
        </p:nvPicPr>
        <p:blipFill rotWithShape="1">
          <a:blip r:embed="rId7">
            <a:alphaModFix/>
          </a:blip>
          <a:srcRect/>
          <a:stretch/>
        </p:blipFill>
        <p:spPr>
          <a:xfrm>
            <a:off x="3507581" y="3589735"/>
            <a:ext cx="500063" cy="503635"/>
          </a:xfrm>
          <a:prstGeom prst="rect">
            <a:avLst/>
          </a:prstGeom>
          <a:noFill/>
          <a:ln>
            <a:noFill/>
          </a:ln>
        </p:spPr>
      </p:pic>
      <p:sp>
        <p:nvSpPr>
          <p:cNvPr id="522" name="Google Shape;522;p33"/>
          <p:cNvSpPr txBox="1"/>
          <p:nvPr/>
        </p:nvSpPr>
        <p:spPr>
          <a:xfrm>
            <a:off x="3310613" y="4093375"/>
            <a:ext cx="894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Aliasing</a:t>
            </a:r>
            <a:endParaRPr sz="1800"/>
          </a:p>
        </p:txBody>
      </p:sp>
      <p:pic>
        <p:nvPicPr>
          <p:cNvPr id="523" name="Google Shape;523;p33" descr="Clipboard Checked with solid fill"/>
          <p:cNvPicPr preferRelativeResize="0"/>
          <p:nvPr/>
        </p:nvPicPr>
        <p:blipFill rotWithShape="1">
          <a:blip r:embed="rId8">
            <a:alphaModFix/>
          </a:blip>
          <a:srcRect/>
          <a:stretch/>
        </p:blipFill>
        <p:spPr>
          <a:xfrm>
            <a:off x="7165168" y="2214555"/>
            <a:ext cx="557213" cy="557213"/>
          </a:xfrm>
          <a:prstGeom prst="rect">
            <a:avLst/>
          </a:prstGeom>
          <a:noFill/>
          <a:ln>
            <a:noFill/>
          </a:ln>
        </p:spPr>
      </p:pic>
      <p:pic>
        <p:nvPicPr>
          <p:cNvPr id="524" name="Google Shape;524;p33" descr="Shield Tick with solid fill"/>
          <p:cNvPicPr preferRelativeResize="0"/>
          <p:nvPr/>
        </p:nvPicPr>
        <p:blipFill rotWithShape="1">
          <a:blip r:embed="rId9">
            <a:alphaModFix/>
          </a:blip>
          <a:srcRect/>
          <a:stretch/>
        </p:blipFill>
        <p:spPr>
          <a:xfrm>
            <a:off x="4879183" y="1314450"/>
            <a:ext cx="496490" cy="496490"/>
          </a:xfrm>
          <a:prstGeom prst="rect">
            <a:avLst/>
          </a:prstGeom>
          <a:noFill/>
          <a:ln>
            <a:noFill/>
          </a:ln>
        </p:spPr>
      </p:pic>
      <p:sp>
        <p:nvSpPr>
          <p:cNvPr id="525" name="Google Shape;525;p33"/>
          <p:cNvSpPr txBox="1"/>
          <p:nvPr/>
        </p:nvSpPr>
        <p:spPr>
          <a:xfrm>
            <a:off x="4549100" y="1821175"/>
            <a:ext cx="10599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Arial"/>
                <a:ea typeface="Arial"/>
                <a:cs typeface="Arial"/>
                <a:sym typeface="Arial"/>
              </a:rPr>
              <a:t>Ownership Monotonicity</a:t>
            </a:r>
            <a:endParaRPr sz="1650">
              <a:solidFill>
                <a:schemeClr val="dk1"/>
              </a:solidFill>
              <a:latin typeface="Arial"/>
              <a:ea typeface="Arial"/>
              <a:cs typeface="Arial"/>
              <a:sym typeface="Arial"/>
            </a:endParaRPr>
          </a:p>
        </p:txBody>
      </p:sp>
      <p:sp>
        <p:nvSpPr>
          <p:cNvPr id="526" name="Google Shape;526;p33"/>
          <p:cNvSpPr txBox="1"/>
          <p:nvPr/>
        </p:nvSpPr>
        <p:spPr>
          <a:xfrm>
            <a:off x="3880733" y="2262208"/>
            <a:ext cx="1228725"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SAT Solver</a:t>
            </a:r>
            <a:endParaRPr sz="1350">
              <a:solidFill>
                <a:schemeClr val="dk1"/>
              </a:solidFill>
              <a:latin typeface="Arial"/>
              <a:ea typeface="Arial"/>
              <a:cs typeface="Arial"/>
              <a:sym typeface="Arial"/>
            </a:endParaRPr>
          </a:p>
        </p:txBody>
      </p:sp>
      <p:pic>
        <p:nvPicPr>
          <p:cNvPr id="527" name="Google Shape;527;p33" descr="Arrow Right outline"/>
          <p:cNvPicPr preferRelativeResize="0"/>
          <p:nvPr/>
        </p:nvPicPr>
        <p:blipFill rotWithShape="1">
          <a:blip r:embed="rId4">
            <a:alphaModFix/>
          </a:blip>
          <a:srcRect/>
          <a:stretch/>
        </p:blipFill>
        <p:spPr>
          <a:xfrm rot="2700000">
            <a:off x="525065" y="1803796"/>
            <a:ext cx="635794" cy="628651"/>
          </a:xfrm>
          <a:prstGeom prst="rect">
            <a:avLst/>
          </a:prstGeom>
          <a:noFill/>
          <a:ln>
            <a:noFill/>
          </a:ln>
        </p:spPr>
      </p:pic>
      <p:sp>
        <p:nvSpPr>
          <p:cNvPr id="528" name="Google Shape;528;p33"/>
          <p:cNvSpPr txBox="1"/>
          <p:nvPr/>
        </p:nvSpPr>
        <p:spPr>
          <a:xfrm>
            <a:off x="606513" y="1710948"/>
            <a:ext cx="1228725"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Base Translator</a:t>
            </a:r>
            <a:endParaRPr sz="1350">
              <a:solidFill>
                <a:schemeClr val="dk1"/>
              </a:solidFill>
              <a:latin typeface="Arial"/>
              <a:ea typeface="Arial"/>
              <a:cs typeface="Arial"/>
              <a:sym typeface="Arial"/>
            </a:endParaRPr>
          </a:p>
        </p:txBody>
      </p:sp>
      <p:pic>
        <p:nvPicPr>
          <p:cNvPr id="529" name="Google Shape;529;p33" descr="Crown with solid fill"/>
          <p:cNvPicPr preferRelativeResize="0"/>
          <p:nvPr/>
        </p:nvPicPr>
        <p:blipFill rotWithShape="1">
          <a:blip r:embed="rId10">
            <a:alphaModFix/>
          </a:blip>
          <a:srcRect/>
          <a:stretch/>
        </p:blipFill>
        <p:spPr>
          <a:xfrm rot="1200000">
            <a:off x="2437206" y="1141615"/>
            <a:ext cx="590550" cy="585788"/>
          </a:xfrm>
          <a:prstGeom prst="rect">
            <a:avLst/>
          </a:prstGeom>
          <a:noFill/>
          <a:ln>
            <a:noFill/>
          </a:ln>
        </p:spPr>
      </p:pic>
      <p:sp>
        <p:nvSpPr>
          <p:cNvPr id="530" name="Google Shape;530;p33"/>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34"/>
          <p:cNvPicPr preferRelativeResize="0"/>
          <p:nvPr/>
        </p:nvPicPr>
        <p:blipFill>
          <a:blip r:embed="rId3">
            <a:alphaModFix/>
          </a:blip>
          <a:stretch>
            <a:fillRect/>
          </a:stretch>
        </p:blipFill>
        <p:spPr>
          <a:xfrm>
            <a:off x="1819471" y="1706471"/>
            <a:ext cx="5505050" cy="1564700"/>
          </a:xfrm>
          <a:prstGeom prst="rect">
            <a:avLst/>
          </a:prstGeom>
          <a:noFill/>
          <a:ln>
            <a:noFill/>
          </a:ln>
        </p:spPr>
      </p:pic>
      <p:sp>
        <p:nvSpPr>
          <p:cNvPr id="537" name="Google Shape;537;p34"/>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700"/>
              <a:buFont typeface="Arial Black"/>
              <a:buNone/>
            </a:pPr>
            <a:r>
              <a:rPr lang="en-US">
                <a:latin typeface="Arial Black"/>
                <a:ea typeface="Arial Black"/>
                <a:cs typeface="Arial Black"/>
                <a:sym typeface="Arial Black"/>
              </a:rPr>
              <a:t>Ownership Analysis</a:t>
            </a:r>
            <a:endParaRPr/>
          </a:p>
        </p:txBody>
      </p:sp>
      <p:pic>
        <p:nvPicPr>
          <p:cNvPr id="538" name="Google Shape;538;p34"/>
          <p:cNvPicPr preferRelativeResize="0"/>
          <p:nvPr/>
        </p:nvPicPr>
        <p:blipFill rotWithShape="1">
          <a:blip r:embed="rId4">
            <a:alphaModFix/>
          </a:blip>
          <a:srcRect/>
          <a:stretch/>
        </p:blipFill>
        <p:spPr>
          <a:xfrm>
            <a:off x="1631221" y="2716203"/>
            <a:ext cx="442913" cy="180975"/>
          </a:xfrm>
          <a:prstGeom prst="rect">
            <a:avLst/>
          </a:prstGeom>
          <a:noFill/>
          <a:ln>
            <a:noFill/>
          </a:ln>
        </p:spPr>
      </p:pic>
      <p:pic>
        <p:nvPicPr>
          <p:cNvPr id="539" name="Google Shape;539;p34"/>
          <p:cNvPicPr preferRelativeResize="0"/>
          <p:nvPr/>
        </p:nvPicPr>
        <p:blipFill rotWithShape="1">
          <a:blip r:embed="rId5">
            <a:alphaModFix/>
          </a:blip>
          <a:srcRect/>
          <a:stretch/>
        </p:blipFill>
        <p:spPr>
          <a:xfrm>
            <a:off x="2708413" y="1706474"/>
            <a:ext cx="909637" cy="219075"/>
          </a:xfrm>
          <a:prstGeom prst="rect">
            <a:avLst/>
          </a:prstGeom>
          <a:noFill/>
          <a:ln>
            <a:noFill/>
          </a:ln>
        </p:spPr>
      </p:pic>
      <p:pic>
        <p:nvPicPr>
          <p:cNvPr id="540" name="Google Shape;540;p34"/>
          <p:cNvPicPr preferRelativeResize="0"/>
          <p:nvPr/>
        </p:nvPicPr>
        <p:blipFill rotWithShape="1">
          <a:blip r:embed="rId6">
            <a:alphaModFix/>
          </a:blip>
          <a:srcRect/>
          <a:stretch/>
        </p:blipFill>
        <p:spPr>
          <a:xfrm>
            <a:off x="4121323" y="1708853"/>
            <a:ext cx="1309688" cy="214313"/>
          </a:xfrm>
          <a:prstGeom prst="rect">
            <a:avLst/>
          </a:prstGeom>
          <a:noFill/>
          <a:ln>
            <a:noFill/>
          </a:ln>
        </p:spPr>
      </p:pic>
      <p:sp>
        <p:nvSpPr>
          <p:cNvPr id="541" name="Google Shape;541;p34"/>
          <p:cNvSpPr txBox="1"/>
          <p:nvPr/>
        </p:nvSpPr>
        <p:spPr>
          <a:xfrm>
            <a:off x="4793884" y="447260"/>
            <a:ext cx="2695800" cy="808200"/>
          </a:xfrm>
          <a:prstGeom prst="rect">
            <a:avLst/>
          </a:prstGeom>
          <a:noFill/>
          <a:ln>
            <a:noFill/>
          </a:ln>
        </p:spPr>
        <p:txBody>
          <a:bodyPr spcFirstLastPara="1" wrap="square" lIns="91425" tIns="45700" rIns="91425" bIns="45700" anchor="t" anchorCtr="0">
            <a:spAutoFit/>
          </a:bodyPr>
          <a:lstStyle/>
          <a:p>
            <a:pPr marL="171450" marR="0" lvl="0" indent="-190500" algn="l" rtl="0">
              <a:spcBef>
                <a:spcPts val="0"/>
              </a:spcBef>
              <a:spcAft>
                <a:spcPts val="0"/>
              </a:spcAft>
              <a:buClr>
                <a:srgbClr val="073763"/>
              </a:buClr>
              <a:buSzPts val="1550"/>
              <a:buFont typeface="Calibri"/>
              <a:buChar char="-"/>
            </a:pPr>
            <a:r>
              <a:rPr lang="en-US" sz="1550" b="1">
                <a:solidFill>
                  <a:srgbClr val="073763"/>
                </a:solidFill>
              </a:rPr>
              <a:t>Field Sensitivity</a:t>
            </a:r>
            <a:endParaRPr sz="1700" b="1">
              <a:solidFill>
                <a:srgbClr val="073763"/>
              </a:solidFill>
            </a:endParaRPr>
          </a:p>
          <a:p>
            <a:pPr marL="171450" marR="0" lvl="0" indent="-190500" algn="l" rtl="0">
              <a:spcBef>
                <a:spcPts val="0"/>
              </a:spcBef>
              <a:spcAft>
                <a:spcPts val="0"/>
              </a:spcAft>
              <a:buClr>
                <a:schemeClr val="dk1"/>
              </a:buClr>
              <a:buSzPts val="1550"/>
              <a:buFont typeface="Calibri"/>
              <a:buChar char="-"/>
            </a:pPr>
            <a:r>
              <a:rPr lang="en-US" sz="1550" b="1">
                <a:solidFill>
                  <a:srgbClr val="073763"/>
                </a:solidFill>
              </a:rPr>
              <a:t>Flow Sensitivity</a:t>
            </a:r>
            <a:endParaRPr sz="1700" b="1"/>
          </a:p>
          <a:p>
            <a:pPr marL="171450" marR="0" lvl="0" indent="-190500" algn="l" rtl="0">
              <a:spcBef>
                <a:spcPts val="0"/>
              </a:spcBef>
              <a:spcAft>
                <a:spcPts val="0"/>
              </a:spcAft>
              <a:buClr>
                <a:schemeClr val="dk1"/>
              </a:buClr>
              <a:buSzPts val="1550"/>
              <a:buFont typeface="Calibri"/>
              <a:buChar char="-"/>
            </a:pPr>
            <a:r>
              <a:rPr lang="en-US" sz="1550" b="1">
                <a:solidFill>
                  <a:srgbClr val="073763"/>
                </a:solidFill>
              </a:rPr>
              <a:t>Performance</a:t>
            </a:r>
            <a:endParaRPr sz="1700" b="1"/>
          </a:p>
        </p:txBody>
      </p:sp>
      <p:pic>
        <p:nvPicPr>
          <p:cNvPr id="542" name="Google Shape;542;p34" descr="A number and a number of letters&#10;&#10;Description automatically generated"/>
          <p:cNvPicPr preferRelativeResize="0"/>
          <p:nvPr/>
        </p:nvPicPr>
        <p:blipFill rotWithShape="1">
          <a:blip r:embed="rId7">
            <a:alphaModFix/>
          </a:blip>
          <a:srcRect/>
          <a:stretch/>
        </p:blipFill>
        <p:spPr>
          <a:xfrm>
            <a:off x="1481138" y="3492032"/>
            <a:ext cx="5915025" cy="921686"/>
          </a:xfrm>
          <a:prstGeom prst="rect">
            <a:avLst/>
          </a:prstGeom>
          <a:noFill/>
          <a:ln>
            <a:noFill/>
          </a:ln>
        </p:spPr>
      </p:pic>
      <p:sp>
        <p:nvSpPr>
          <p:cNvPr id="543" name="Google Shape;543;p34"/>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a:t>
            </a:fld>
            <a:endParaRPr/>
          </a:p>
        </p:txBody>
      </p:sp>
      <p:sp>
        <p:nvSpPr>
          <p:cNvPr id="545" name="Google Shape;545;p34"/>
          <p:cNvSpPr/>
          <p:nvPr/>
        </p:nvSpPr>
        <p:spPr>
          <a:xfrm>
            <a:off x="1277036" y="3535350"/>
            <a:ext cx="4992600" cy="2739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546" name="Google Shape;546;p34"/>
          <p:cNvSpPr/>
          <p:nvPr/>
        </p:nvSpPr>
        <p:spPr>
          <a:xfrm>
            <a:off x="1277025" y="3722925"/>
            <a:ext cx="6119100" cy="273900"/>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5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5"/>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700"/>
              <a:buFont typeface="Arial Black"/>
              <a:buNone/>
            </a:pPr>
            <a:r>
              <a:rPr lang="en-US">
                <a:latin typeface="Arial Black"/>
                <a:ea typeface="Arial Black"/>
                <a:cs typeface="Arial Black"/>
                <a:sym typeface="Arial Black"/>
              </a:rPr>
              <a:t>Ownership and Aliasing</a:t>
            </a:r>
            <a:endParaRPr/>
          </a:p>
        </p:txBody>
      </p:sp>
      <p:sp>
        <p:nvSpPr>
          <p:cNvPr id="552" name="Google Shape;552;p35"/>
          <p:cNvSpPr/>
          <p:nvPr/>
        </p:nvSpPr>
        <p:spPr>
          <a:xfrm>
            <a:off x="2718307" y="1441086"/>
            <a:ext cx="717037" cy="340770"/>
          </a:xfrm>
          <a:prstGeom prst="roundRect">
            <a:avLst>
              <a:gd name="adj" fmla="val 16667"/>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p</a:t>
            </a:r>
            <a:endParaRPr sz="1200"/>
          </a:p>
        </p:txBody>
      </p:sp>
      <p:sp>
        <p:nvSpPr>
          <p:cNvPr id="553" name="Google Shape;553;p35"/>
          <p:cNvSpPr/>
          <p:nvPr/>
        </p:nvSpPr>
        <p:spPr>
          <a:xfrm>
            <a:off x="4693842" y="2625659"/>
            <a:ext cx="717037" cy="340770"/>
          </a:xfrm>
          <a:prstGeom prst="roundRect">
            <a:avLst>
              <a:gd name="adj" fmla="val 16667"/>
            </a:avLst>
          </a:prstGeom>
          <a:solidFill>
            <a:srgbClr val="595959"/>
          </a:solidFill>
          <a:ln w="12700" cap="flat" cmpd="sng">
            <a:solidFill>
              <a:srgbClr val="0051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(*q).next</a:t>
            </a:r>
            <a:endParaRPr sz="1350">
              <a:solidFill>
                <a:schemeClr val="lt1"/>
              </a:solidFill>
              <a:latin typeface="Arial"/>
              <a:ea typeface="Arial"/>
              <a:cs typeface="Arial"/>
              <a:sym typeface="Arial"/>
            </a:endParaRPr>
          </a:p>
        </p:txBody>
      </p:sp>
      <p:sp>
        <p:nvSpPr>
          <p:cNvPr id="554" name="Google Shape;554;p35"/>
          <p:cNvSpPr/>
          <p:nvPr/>
        </p:nvSpPr>
        <p:spPr>
          <a:xfrm>
            <a:off x="2718307" y="2625660"/>
            <a:ext cx="717037" cy="340770"/>
          </a:xfrm>
          <a:prstGeom prst="roundRect">
            <a:avLst>
              <a:gd name="adj" fmla="val 16667"/>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(*p).next</a:t>
            </a:r>
            <a:endParaRPr/>
          </a:p>
        </p:txBody>
      </p:sp>
      <p:sp>
        <p:nvSpPr>
          <p:cNvPr id="555" name="Google Shape;555;p35"/>
          <p:cNvSpPr/>
          <p:nvPr/>
        </p:nvSpPr>
        <p:spPr>
          <a:xfrm>
            <a:off x="4693842" y="1441085"/>
            <a:ext cx="717037" cy="340770"/>
          </a:xfrm>
          <a:prstGeom prst="roundRect">
            <a:avLst>
              <a:gd name="adj" fmla="val 16667"/>
            </a:avLst>
          </a:prstGeom>
          <a:solidFill>
            <a:srgbClr val="595959"/>
          </a:solidFill>
          <a:ln w="12700" cap="flat" cmpd="sng">
            <a:solidFill>
              <a:srgbClr val="0051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a:t>
            </a:r>
            <a:endParaRPr sz="1350">
              <a:solidFill>
                <a:schemeClr val="lt1"/>
              </a:solidFill>
              <a:latin typeface="Arial"/>
              <a:ea typeface="Arial"/>
              <a:cs typeface="Arial"/>
              <a:sym typeface="Arial"/>
            </a:endParaRPr>
          </a:p>
        </p:txBody>
      </p:sp>
      <p:pic>
        <p:nvPicPr>
          <p:cNvPr id="556" name="Google Shape;556;p35" descr="Arrow Right outline"/>
          <p:cNvPicPr preferRelativeResize="0"/>
          <p:nvPr/>
        </p:nvPicPr>
        <p:blipFill rotWithShape="1">
          <a:blip r:embed="rId3">
            <a:alphaModFix/>
          </a:blip>
          <a:srcRect/>
          <a:stretch/>
        </p:blipFill>
        <p:spPr>
          <a:xfrm rot="5400000">
            <a:off x="2683932" y="1785860"/>
            <a:ext cx="789362" cy="796483"/>
          </a:xfrm>
          <a:prstGeom prst="rect">
            <a:avLst/>
          </a:prstGeom>
          <a:noFill/>
          <a:ln>
            <a:noFill/>
          </a:ln>
        </p:spPr>
      </p:pic>
      <p:pic>
        <p:nvPicPr>
          <p:cNvPr id="557" name="Google Shape;557;p35" descr="Arrow Right outline"/>
          <p:cNvPicPr preferRelativeResize="0"/>
          <p:nvPr/>
        </p:nvPicPr>
        <p:blipFill rotWithShape="1">
          <a:blip r:embed="rId3">
            <a:alphaModFix/>
          </a:blip>
          <a:srcRect/>
          <a:stretch/>
        </p:blipFill>
        <p:spPr>
          <a:xfrm rot="5400000">
            <a:off x="4659466" y="1785858"/>
            <a:ext cx="789362" cy="796484"/>
          </a:xfrm>
          <a:prstGeom prst="rect">
            <a:avLst/>
          </a:prstGeom>
          <a:noFill/>
          <a:ln>
            <a:noFill/>
          </a:ln>
        </p:spPr>
      </p:pic>
      <p:pic>
        <p:nvPicPr>
          <p:cNvPr id="558" name="Google Shape;558;p35" descr="Devil face with solid fill with solid fill"/>
          <p:cNvPicPr preferRelativeResize="0"/>
          <p:nvPr/>
        </p:nvPicPr>
        <p:blipFill rotWithShape="1">
          <a:blip r:embed="rId4">
            <a:alphaModFix/>
          </a:blip>
          <a:srcRect/>
          <a:stretch/>
        </p:blipFill>
        <p:spPr>
          <a:xfrm>
            <a:off x="4742341" y="3783547"/>
            <a:ext cx="343877" cy="347449"/>
          </a:xfrm>
          <a:prstGeom prst="rect">
            <a:avLst/>
          </a:prstGeom>
          <a:noFill/>
          <a:ln>
            <a:noFill/>
          </a:ln>
        </p:spPr>
      </p:pic>
      <p:pic>
        <p:nvPicPr>
          <p:cNvPr id="559" name="Google Shape;559;p35"/>
          <p:cNvPicPr preferRelativeResize="0"/>
          <p:nvPr/>
        </p:nvPicPr>
        <p:blipFill rotWithShape="1">
          <a:blip r:embed="rId5">
            <a:alphaModFix/>
          </a:blip>
          <a:srcRect/>
          <a:stretch/>
        </p:blipFill>
        <p:spPr>
          <a:xfrm>
            <a:off x="3852863" y="1538288"/>
            <a:ext cx="341709" cy="180975"/>
          </a:xfrm>
          <a:prstGeom prst="rect">
            <a:avLst/>
          </a:prstGeom>
          <a:noFill/>
          <a:ln>
            <a:noFill/>
          </a:ln>
        </p:spPr>
      </p:pic>
      <p:pic>
        <p:nvPicPr>
          <p:cNvPr id="560" name="Google Shape;560;p35" descr="A black background with a black square&#10;&#10;Description automatically generated"/>
          <p:cNvPicPr preferRelativeResize="0"/>
          <p:nvPr/>
        </p:nvPicPr>
        <p:blipFill rotWithShape="1">
          <a:blip r:embed="rId5">
            <a:alphaModFix/>
          </a:blip>
          <a:srcRect/>
          <a:stretch/>
        </p:blipFill>
        <p:spPr>
          <a:xfrm>
            <a:off x="3852863" y="2706291"/>
            <a:ext cx="341709" cy="180975"/>
          </a:xfrm>
          <a:prstGeom prst="rect">
            <a:avLst/>
          </a:prstGeom>
          <a:noFill/>
          <a:ln>
            <a:noFill/>
          </a:ln>
        </p:spPr>
      </p:pic>
      <p:sp>
        <p:nvSpPr>
          <p:cNvPr id="561" name="Google Shape;561;p35"/>
          <p:cNvSpPr/>
          <p:nvPr/>
        </p:nvSpPr>
        <p:spPr>
          <a:xfrm>
            <a:off x="2718306" y="2625659"/>
            <a:ext cx="717000" cy="340800"/>
          </a:xfrm>
          <a:prstGeom prst="roundRect">
            <a:avLst>
              <a:gd name="adj" fmla="val 16667"/>
            </a:avLst>
          </a:prstGeom>
          <a:solidFill>
            <a:srgbClr val="595959"/>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(*p).next</a:t>
            </a:r>
            <a:endParaRPr/>
          </a:p>
        </p:txBody>
      </p:sp>
      <p:pic>
        <p:nvPicPr>
          <p:cNvPr id="562" name="Google Shape;562;p35" descr="A black text with black letters&#10;&#10;Description automatically generated"/>
          <p:cNvPicPr preferRelativeResize="0"/>
          <p:nvPr/>
        </p:nvPicPr>
        <p:blipFill rotWithShape="1">
          <a:blip r:embed="rId6">
            <a:alphaModFix/>
          </a:blip>
          <a:srcRect/>
          <a:stretch/>
        </p:blipFill>
        <p:spPr>
          <a:xfrm>
            <a:off x="2395197" y="3773226"/>
            <a:ext cx="2347157" cy="368100"/>
          </a:xfrm>
          <a:prstGeom prst="rect">
            <a:avLst/>
          </a:prstGeom>
          <a:noFill/>
          <a:ln>
            <a:noFill/>
          </a:ln>
        </p:spPr>
      </p:pic>
      <p:sp>
        <p:nvSpPr>
          <p:cNvPr id="563" name="Google Shape;563;p35"/>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6"/>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700"/>
              <a:buFont typeface="Arial Black"/>
              <a:buNone/>
            </a:pPr>
            <a:r>
              <a:rPr lang="en-US">
                <a:latin typeface="Arial Black"/>
                <a:ea typeface="Arial Black"/>
                <a:cs typeface="Arial Black"/>
                <a:sym typeface="Arial Black"/>
              </a:rPr>
              <a:t>Ownership Monotonicity</a:t>
            </a:r>
            <a:endParaRPr/>
          </a:p>
        </p:txBody>
      </p:sp>
      <p:pic>
        <p:nvPicPr>
          <p:cNvPr id="570" name="Google Shape;570;p36"/>
          <p:cNvPicPr preferRelativeResize="0"/>
          <p:nvPr/>
        </p:nvPicPr>
        <p:blipFill rotWithShape="1">
          <a:blip r:embed="rId3">
            <a:alphaModFix/>
          </a:blip>
          <a:srcRect/>
          <a:stretch/>
        </p:blipFill>
        <p:spPr>
          <a:xfrm>
            <a:off x="2114195" y="3252817"/>
            <a:ext cx="4915609" cy="334616"/>
          </a:xfrm>
          <a:prstGeom prst="rect">
            <a:avLst/>
          </a:prstGeom>
          <a:noFill/>
          <a:ln>
            <a:noFill/>
          </a:ln>
        </p:spPr>
      </p:pic>
      <p:pic>
        <p:nvPicPr>
          <p:cNvPr id="571" name="Google Shape;571;p36" descr="Shield Tick with solid fill"/>
          <p:cNvPicPr preferRelativeResize="0"/>
          <p:nvPr/>
        </p:nvPicPr>
        <p:blipFill rotWithShape="1">
          <a:blip r:embed="rId4">
            <a:alphaModFix/>
          </a:blip>
          <a:srcRect/>
          <a:stretch/>
        </p:blipFill>
        <p:spPr>
          <a:xfrm>
            <a:off x="5216714" y="522869"/>
            <a:ext cx="496490" cy="496490"/>
          </a:xfrm>
          <a:prstGeom prst="rect">
            <a:avLst/>
          </a:prstGeom>
          <a:noFill/>
          <a:ln>
            <a:noFill/>
          </a:ln>
        </p:spPr>
      </p:pic>
      <p:sp>
        <p:nvSpPr>
          <p:cNvPr id="572" name="Google Shape;572;p36"/>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pic>
        <p:nvPicPr>
          <p:cNvPr id="574" name="Google Shape;574;p36"/>
          <p:cNvPicPr preferRelativeResize="0"/>
          <p:nvPr/>
        </p:nvPicPr>
        <p:blipFill>
          <a:blip r:embed="rId5">
            <a:alphaModFix/>
          </a:blip>
          <a:stretch>
            <a:fillRect/>
          </a:stretch>
        </p:blipFill>
        <p:spPr>
          <a:xfrm>
            <a:off x="1819471" y="1478083"/>
            <a:ext cx="5505050" cy="1564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7"/>
          <p:cNvSpPr txBox="1">
            <a:spLocks noGrp="1"/>
          </p:cNvSpPr>
          <p:nvPr>
            <p:ph type="title"/>
          </p:nvPr>
        </p:nvSpPr>
        <p:spPr>
          <a:xfrm>
            <a:off x="370800" y="273844"/>
            <a:ext cx="8402400" cy="99417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700"/>
              <a:buFont typeface="Arial Black"/>
              <a:buNone/>
            </a:pPr>
            <a:r>
              <a:rPr lang="en-US">
                <a:latin typeface="Arial Black"/>
                <a:ea typeface="Arial Black"/>
                <a:cs typeface="Arial Black"/>
                <a:sym typeface="Arial Black"/>
              </a:rPr>
              <a:t>Ownership Monotonicity</a:t>
            </a:r>
            <a:endParaRPr b="0">
              <a:latin typeface="Arial Black"/>
              <a:ea typeface="Arial Black"/>
              <a:cs typeface="Arial Black"/>
              <a:sym typeface="Arial Black"/>
            </a:endParaRPr>
          </a:p>
        </p:txBody>
      </p:sp>
      <p:pic>
        <p:nvPicPr>
          <p:cNvPr id="580" name="Google Shape;580;p37" descr="Shield Tick with solid fill"/>
          <p:cNvPicPr preferRelativeResize="0"/>
          <p:nvPr/>
        </p:nvPicPr>
        <p:blipFill rotWithShape="1">
          <a:blip r:embed="rId3">
            <a:alphaModFix/>
          </a:blip>
          <a:srcRect/>
          <a:stretch/>
        </p:blipFill>
        <p:spPr>
          <a:xfrm>
            <a:off x="5216714" y="522869"/>
            <a:ext cx="496490" cy="496490"/>
          </a:xfrm>
          <a:prstGeom prst="rect">
            <a:avLst/>
          </a:prstGeom>
          <a:noFill/>
          <a:ln>
            <a:noFill/>
          </a:ln>
        </p:spPr>
      </p:pic>
      <p:sp>
        <p:nvSpPr>
          <p:cNvPr id="581" name="Google Shape;581;p37"/>
          <p:cNvSpPr/>
          <p:nvPr/>
        </p:nvSpPr>
        <p:spPr>
          <a:xfrm>
            <a:off x="2718307" y="1441086"/>
            <a:ext cx="717037" cy="340770"/>
          </a:xfrm>
          <a:prstGeom prst="roundRect">
            <a:avLst>
              <a:gd name="adj" fmla="val 16667"/>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a:t>
            </a:r>
            <a:endParaRPr/>
          </a:p>
        </p:txBody>
      </p:sp>
      <p:sp>
        <p:nvSpPr>
          <p:cNvPr id="582" name="Google Shape;582;p37"/>
          <p:cNvSpPr/>
          <p:nvPr/>
        </p:nvSpPr>
        <p:spPr>
          <a:xfrm>
            <a:off x="4693842" y="2625659"/>
            <a:ext cx="717037" cy="340770"/>
          </a:xfrm>
          <a:prstGeom prst="roundRect">
            <a:avLst>
              <a:gd name="adj" fmla="val 16667"/>
            </a:avLst>
          </a:prstGeom>
          <a:solidFill>
            <a:srgbClr val="595959"/>
          </a:solidFill>
          <a:ln w="12700" cap="flat" cmpd="sng">
            <a:solidFill>
              <a:srgbClr val="0051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(*q).next</a:t>
            </a:r>
            <a:endParaRPr sz="1350">
              <a:solidFill>
                <a:schemeClr val="lt1"/>
              </a:solidFill>
              <a:latin typeface="Arial"/>
              <a:ea typeface="Arial"/>
              <a:cs typeface="Arial"/>
              <a:sym typeface="Arial"/>
            </a:endParaRPr>
          </a:p>
        </p:txBody>
      </p:sp>
      <p:sp>
        <p:nvSpPr>
          <p:cNvPr id="583" name="Google Shape;583;p37"/>
          <p:cNvSpPr/>
          <p:nvPr/>
        </p:nvSpPr>
        <p:spPr>
          <a:xfrm>
            <a:off x="2718307" y="2625660"/>
            <a:ext cx="717037" cy="340770"/>
          </a:xfrm>
          <a:prstGeom prst="roundRect">
            <a:avLst>
              <a:gd name="adj" fmla="val 16667"/>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(*p).next</a:t>
            </a:r>
            <a:endParaRPr/>
          </a:p>
        </p:txBody>
      </p:sp>
      <p:sp>
        <p:nvSpPr>
          <p:cNvPr id="584" name="Google Shape;584;p37"/>
          <p:cNvSpPr/>
          <p:nvPr/>
        </p:nvSpPr>
        <p:spPr>
          <a:xfrm>
            <a:off x="4693842" y="1441085"/>
            <a:ext cx="717037" cy="340770"/>
          </a:xfrm>
          <a:prstGeom prst="roundRect">
            <a:avLst>
              <a:gd name="adj" fmla="val 16667"/>
            </a:avLst>
          </a:prstGeom>
          <a:solidFill>
            <a:srgbClr val="595959"/>
          </a:solidFill>
          <a:ln w="12700" cap="flat" cmpd="sng">
            <a:solidFill>
              <a:srgbClr val="0051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a:t>
            </a:r>
            <a:endParaRPr sz="1350">
              <a:solidFill>
                <a:schemeClr val="lt1"/>
              </a:solidFill>
              <a:latin typeface="Arial"/>
              <a:ea typeface="Arial"/>
              <a:cs typeface="Arial"/>
              <a:sym typeface="Arial"/>
            </a:endParaRPr>
          </a:p>
        </p:txBody>
      </p:sp>
      <p:pic>
        <p:nvPicPr>
          <p:cNvPr id="585" name="Google Shape;585;p37" descr="Arrow Right outline"/>
          <p:cNvPicPr preferRelativeResize="0"/>
          <p:nvPr/>
        </p:nvPicPr>
        <p:blipFill rotWithShape="1">
          <a:blip r:embed="rId4">
            <a:alphaModFix/>
          </a:blip>
          <a:srcRect/>
          <a:stretch/>
        </p:blipFill>
        <p:spPr>
          <a:xfrm rot="5400000">
            <a:off x="2683932" y="1785860"/>
            <a:ext cx="789362" cy="796483"/>
          </a:xfrm>
          <a:prstGeom prst="rect">
            <a:avLst/>
          </a:prstGeom>
          <a:noFill/>
          <a:ln>
            <a:noFill/>
          </a:ln>
        </p:spPr>
      </p:pic>
      <p:pic>
        <p:nvPicPr>
          <p:cNvPr id="586" name="Google Shape;586;p37" descr="Arrow Right outline"/>
          <p:cNvPicPr preferRelativeResize="0"/>
          <p:nvPr/>
        </p:nvPicPr>
        <p:blipFill rotWithShape="1">
          <a:blip r:embed="rId4">
            <a:alphaModFix/>
          </a:blip>
          <a:srcRect/>
          <a:stretch/>
        </p:blipFill>
        <p:spPr>
          <a:xfrm rot="5400000">
            <a:off x="4659466" y="1785858"/>
            <a:ext cx="789362" cy="796484"/>
          </a:xfrm>
          <a:prstGeom prst="rect">
            <a:avLst/>
          </a:prstGeom>
          <a:noFill/>
          <a:ln>
            <a:noFill/>
          </a:ln>
        </p:spPr>
      </p:pic>
      <p:pic>
        <p:nvPicPr>
          <p:cNvPr id="587" name="Google Shape;587;p37"/>
          <p:cNvPicPr preferRelativeResize="0"/>
          <p:nvPr/>
        </p:nvPicPr>
        <p:blipFill rotWithShape="1">
          <a:blip r:embed="rId5">
            <a:alphaModFix/>
          </a:blip>
          <a:srcRect/>
          <a:stretch/>
        </p:blipFill>
        <p:spPr>
          <a:xfrm>
            <a:off x="3852863" y="1538288"/>
            <a:ext cx="341709" cy="180975"/>
          </a:xfrm>
          <a:prstGeom prst="rect">
            <a:avLst/>
          </a:prstGeom>
          <a:noFill/>
          <a:ln>
            <a:noFill/>
          </a:ln>
        </p:spPr>
      </p:pic>
      <p:pic>
        <p:nvPicPr>
          <p:cNvPr id="588" name="Google Shape;588;p37" descr="A black background with a black square&#10;&#10;Description automatically generated"/>
          <p:cNvPicPr preferRelativeResize="0"/>
          <p:nvPr/>
        </p:nvPicPr>
        <p:blipFill rotWithShape="1">
          <a:blip r:embed="rId5">
            <a:alphaModFix/>
          </a:blip>
          <a:srcRect/>
          <a:stretch/>
        </p:blipFill>
        <p:spPr>
          <a:xfrm>
            <a:off x="3852863" y="2706291"/>
            <a:ext cx="341709" cy="180975"/>
          </a:xfrm>
          <a:prstGeom prst="rect">
            <a:avLst/>
          </a:prstGeom>
          <a:noFill/>
          <a:ln>
            <a:noFill/>
          </a:ln>
        </p:spPr>
      </p:pic>
      <p:pic>
        <p:nvPicPr>
          <p:cNvPr id="589" name="Google Shape;589;p37" descr="A black text with black letters&#10;&#10;Description automatically generated"/>
          <p:cNvPicPr preferRelativeResize="0"/>
          <p:nvPr/>
        </p:nvPicPr>
        <p:blipFill rotWithShape="1">
          <a:blip r:embed="rId6">
            <a:alphaModFix/>
          </a:blip>
          <a:srcRect/>
          <a:stretch/>
        </p:blipFill>
        <p:spPr>
          <a:xfrm>
            <a:off x="2309271" y="3534439"/>
            <a:ext cx="2347157" cy="368100"/>
          </a:xfrm>
          <a:prstGeom prst="rect">
            <a:avLst/>
          </a:prstGeom>
          <a:noFill/>
          <a:ln>
            <a:noFill/>
          </a:ln>
        </p:spPr>
      </p:pic>
      <p:pic>
        <p:nvPicPr>
          <p:cNvPr id="590" name="Google Shape;590;p37" descr="Close with solid fill"/>
          <p:cNvPicPr preferRelativeResize="0"/>
          <p:nvPr/>
        </p:nvPicPr>
        <p:blipFill rotWithShape="1">
          <a:blip r:embed="rId7">
            <a:alphaModFix/>
          </a:blip>
          <a:srcRect/>
          <a:stretch/>
        </p:blipFill>
        <p:spPr>
          <a:xfrm>
            <a:off x="4656418" y="3410698"/>
            <a:ext cx="615577" cy="615577"/>
          </a:xfrm>
          <a:prstGeom prst="rect">
            <a:avLst/>
          </a:prstGeom>
          <a:noFill/>
          <a:ln>
            <a:noFill/>
          </a:ln>
        </p:spPr>
      </p:pic>
      <p:sp>
        <p:nvSpPr>
          <p:cNvPr id="591" name="Google Shape;591;p37"/>
          <p:cNvSpPr/>
          <p:nvPr/>
        </p:nvSpPr>
        <p:spPr>
          <a:xfrm>
            <a:off x="370800" y="4634575"/>
            <a:ext cx="1805700" cy="36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txBox="1">
            <a:spLocks noGrp="1"/>
          </p:cNvSpPr>
          <p:nvPr>
            <p:ph type="sldNum" idx="12"/>
          </p:nvPr>
        </p:nvSpPr>
        <p:spPr>
          <a:xfrm>
            <a:off x="4321627" y="4771676"/>
            <a:ext cx="540000" cy="2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iversity of Bristol (Main URL)">
  <a:themeElements>
    <a:clrScheme name="University of Bristol">
      <a:dk1>
        <a:srgbClr val="000000"/>
      </a:dk1>
      <a:lt1>
        <a:srgbClr val="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1755</Words>
  <Application>Microsoft Macintosh PowerPoint</Application>
  <PresentationFormat>On-screen Show (16:9)</PresentationFormat>
  <Paragraphs>116</Paragraphs>
  <Slides>13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 Black</vt:lpstr>
      <vt:lpstr>Courier New</vt:lpstr>
      <vt:lpstr>Noto Sans Symbols</vt:lpstr>
      <vt:lpstr>Rockwell</vt:lpstr>
      <vt:lpstr>Arial</vt:lpstr>
      <vt:lpstr>Calibri</vt:lpstr>
      <vt:lpstr>University of Bristol (Main URL)</vt:lpstr>
      <vt:lpstr>Atlas</vt:lpstr>
      <vt:lpstr>CROWN: OWNERSHIP GUIDED C TO RUST TRANSLATION</vt:lpstr>
      <vt:lpstr>Rust the Programming Language</vt:lpstr>
      <vt:lpstr>Ownership System</vt:lpstr>
      <vt:lpstr>Rust Grown Popular</vt:lpstr>
      <vt:lpstr>Workflow of Crown</vt:lpstr>
      <vt:lpstr>Ownership Analysis</vt:lpstr>
      <vt:lpstr>Ownership and Aliasing</vt:lpstr>
      <vt:lpstr>Ownership Monotonicity</vt:lpstr>
      <vt:lpstr>Ownership Monotonicity</vt:lpstr>
      <vt:lpstr>Borrowing</vt:lpstr>
      <vt:lpstr>Safe</vt:lpstr>
      <vt:lpstr>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CROWN: OWNERSHIP GUIDED C TO RUST TRANSLATION</dc:title>
  <cp:lastModifiedBy>Hanliang Zhang</cp:lastModifiedBy>
  <cp:revision>1</cp:revision>
  <dcterms:modified xsi:type="dcterms:W3CDTF">2023-08-17T01:40:47Z</dcterms:modified>
</cp:coreProperties>
</file>